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3"/>
  </p:notesMasterIdLst>
  <p:sldIdLst>
    <p:sldId id="256" r:id="rId2"/>
    <p:sldId id="258" r:id="rId3"/>
    <p:sldId id="260" r:id="rId4"/>
    <p:sldId id="261" r:id="rId5"/>
    <p:sldId id="263" r:id="rId6"/>
    <p:sldId id="262" r:id="rId7"/>
    <p:sldId id="294" r:id="rId8"/>
    <p:sldId id="269" r:id="rId9"/>
    <p:sldId id="296" r:id="rId10"/>
    <p:sldId id="297" r:id="rId11"/>
    <p:sldId id="298" r:id="rId12"/>
    <p:sldId id="299" r:id="rId13"/>
    <p:sldId id="300" r:id="rId14"/>
    <p:sldId id="301" r:id="rId15"/>
    <p:sldId id="304" r:id="rId16"/>
    <p:sldId id="305" r:id="rId17"/>
    <p:sldId id="310" r:id="rId18"/>
    <p:sldId id="306" r:id="rId19"/>
    <p:sldId id="314" r:id="rId20"/>
    <p:sldId id="311" r:id="rId21"/>
    <p:sldId id="309" r:id="rId22"/>
  </p:sldIdLst>
  <p:sldSz cx="9144000" cy="5143500" type="screen16x9"/>
  <p:notesSz cx="6858000" cy="9144000"/>
  <p:embeddedFontLst>
    <p:embeddedFont>
      <p:font typeface="Share" panose="02000506040000020004" pitchFamily="2" charset="0"/>
      <p:regular r:id="rId24"/>
      <p:bold r:id="rId25"/>
      <p:italic r:id="rId26"/>
      <p:boldItalic r:id="rId27"/>
    </p:embeddedFont>
    <p:embeddedFont>
      <p:font typeface="Raleway" panose="020B0604020202020204" charset="-93"/>
      <p:regular r:id="rId28"/>
      <p:bold r:id="rId29"/>
      <p:italic r:id="rId30"/>
      <p:boldItalic r:id="rId31"/>
    </p:embeddedFont>
    <p:embeddedFont>
      <p:font typeface="Share Tech" panose="00000500000000000000" pitchFamily="2"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976C99-73C3-4DDF-829F-B813B8E10842}">
  <a:tblStyle styleId="{21976C99-73C3-4DDF-829F-B813B8E108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8F05D6-9C44-46E9-A55E-ACB40EDCDC7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6" autoAdjust="0"/>
    <p:restoredTop sz="83042" autoAdjust="0"/>
  </p:normalViewPr>
  <p:slideViewPr>
    <p:cSldViewPr snapToGrid="0">
      <p:cViewPr varScale="1">
        <p:scale>
          <a:sx n="95" d="100"/>
          <a:sy n="95" d="100"/>
        </p:scale>
        <p:origin x="89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a642015e59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 name="Google Shape;967;g2a642015e59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2a642015e59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2a642015e59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err="1">
                <a:solidFill>
                  <a:schemeClr val="accent2"/>
                </a:solidFill>
              </a:rPr>
              <a:t>Từ</a:t>
            </a:r>
            <a:r>
              <a:rPr lang="en-US" sz="1100" dirty="0">
                <a:solidFill>
                  <a:schemeClr val="accent2"/>
                </a:solidFill>
              </a:rPr>
              <a:t> </a:t>
            </a:r>
            <a:r>
              <a:rPr lang="en-US" sz="1100" dirty="0" err="1">
                <a:solidFill>
                  <a:schemeClr val="accent2"/>
                </a:solidFill>
              </a:rPr>
              <a:t>cuối</a:t>
            </a:r>
            <a:r>
              <a:rPr lang="en-US" sz="1100" dirty="0">
                <a:solidFill>
                  <a:schemeClr val="accent2"/>
                </a:solidFill>
              </a:rPr>
              <a:t> </a:t>
            </a:r>
            <a:r>
              <a:rPr lang="en-US" sz="1100" dirty="0" err="1">
                <a:solidFill>
                  <a:schemeClr val="accent2"/>
                </a:solidFill>
              </a:rPr>
              <a:t>năm</a:t>
            </a:r>
            <a:r>
              <a:rPr lang="en-US" sz="1100" dirty="0">
                <a:solidFill>
                  <a:schemeClr val="accent2"/>
                </a:solidFill>
              </a:rPr>
              <a:t> 2019, </a:t>
            </a:r>
            <a:r>
              <a:rPr lang="en-US" sz="1100" dirty="0" err="1">
                <a:solidFill>
                  <a:schemeClr val="accent2"/>
                </a:solidFill>
              </a:rPr>
              <a:t>mô</a:t>
            </a:r>
            <a:r>
              <a:rPr lang="en-US" sz="1100" dirty="0">
                <a:solidFill>
                  <a:schemeClr val="accent2"/>
                </a:solidFill>
              </a:rPr>
              <a:t> </a:t>
            </a:r>
            <a:r>
              <a:rPr lang="en-US" sz="1100" dirty="0" err="1">
                <a:solidFill>
                  <a:schemeClr val="accent2"/>
                </a:solidFill>
              </a:rPr>
              <a:t>hình</a:t>
            </a:r>
            <a:r>
              <a:rPr lang="en-US" sz="1100" dirty="0">
                <a:solidFill>
                  <a:schemeClr val="accent2"/>
                </a:solidFill>
              </a:rPr>
              <a:t> </a:t>
            </a:r>
            <a:r>
              <a:rPr lang="vi-VN" sz="1100" dirty="0">
                <a:solidFill>
                  <a:schemeClr val="accent2"/>
                </a:solidFill>
              </a:rPr>
              <a:t>"Ransomware 2.0" đã nổi lên</a:t>
            </a:r>
            <a:r>
              <a:rPr lang="en-US" sz="1100" dirty="0">
                <a:solidFill>
                  <a:schemeClr val="accent2"/>
                </a:solidFill>
              </a:rPr>
              <a:t> </a:t>
            </a:r>
            <a:r>
              <a:rPr lang="en-US" sz="1100" dirty="0" err="1">
                <a:solidFill>
                  <a:schemeClr val="accent2"/>
                </a:solidFill>
              </a:rPr>
              <a:t>với</a:t>
            </a:r>
            <a:r>
              <a:rPr lang="en-US" sz="1100" dirty="0">
                <a:solidFill>
                  <a:schemeClr val="accent2"/>
                </a:solidFill>
              </a:rPr>
              <a:t> Maze </a:t>
            </a:r>
            <a:r>
              <a:rPr lang="en-US" sz="1100" dirty="0" err="1">
                <a:solidFill>
                  <a:schemeClr val="accent2"/>
                </a:solidFill>
              </a:rPr>
              <a:t>là</a:t>
            </a:r>
            <a:r>
              <a:rPr lang="en-US" sz="1100" dirty="0">
                <a:solidFill>
                  <a:schemeClr val="accent2"/>
                </a:solidFill>
              </a:rPr>
              <a:t> </a:t>
            </a:r>
            <a:r>
              <a:rPr lang="en-US" sz="1100" dirty="0" err="1">
                <a:solidFill>
                  <a:schemeClr val="accent2"/>
                </a:solidFill>
              </a:rPr>
              <a:t>tiên</a:t>
            </a:r>
            <a:r>
              <a:rPr lang="en-US" sz="1100" dirty="0">
                <a:solidFill>
                  <a:schemeClr val="accent2"/>
                </a:solidFill>
              </a:rPr>
              <a:t> </a:t>
            </a:r>
            <a:r>
              <a:rPr lang="en-US" sz="1100" dirty="0" err="1">
                <a:solidFill>
                  <a:schemeClr val="accent2"/>
                </a:solidFill>
              </a:rPr>
              <a:t>phong</a:t>
            </a:r>
            <a:r>
              <a:rPr lang="en-US" sz="1100" dirty="0">
                <a:solidFill>
                  <a:schemeClr val="accent2"/>
                </a:solidFill>
              </a:rPr>
              <a:t>, </a:t>
            </a:r>
            <a:r>
              <a:rPr lang="en-US" sz="1100" dirty="0" err="1">
                <a:solidFill>
                  <a:schemeClr val="accent2"/>
                </a:solidFill>
              </a:rPr>
              <a:t>không</a:t>
            </a:r>
            <a:r>
              <a:rPr lang="en-US" sz="1100" dirty="0">
                <a:solidFill>
                  <a:schemeClr val="accent2"/>
                </a:solidFill>
              </a:rPr>
              <a:t> </a:t>
            </a:r>
            <a:r>
              <a:rPr lang="en-US" sz="1100" dirty="0" err="1">
                <a:solidFill>
                  <a:schemeClr val="accent2"/>
                </a:solidFill>
              </a:rPr>
              <a:t>chỉ</a:t>
            </a:r>
            <a:r>
              <a:rPr lang="en-US" sz="1100" dirty="0">
                <a:solidFill>
                  <a:schemeClr val="accent2"/>
                </a:solidFill>
              </a:rPr>
              <a:t> </a:t>
            </a:r>
            <a:r>
              <a:rPr lang="en-US" sz="1100" dirty="0" err="1">
                <a:solidFill>
                  <a:schemeClr val="accent2"/>
                </a:solidFill>
              </a:rPr>
              <a:t>mã</a:t>
            </a:r>
            <a:r>
              <a:rPr lang="en-US" sz="1100" dirty="0">
                <a:solidFill>
                  <a:schemeClr val="accent2"/>
                </a:solidFill>
              </a:rPr>
              <a:t> </a:t>
            </a:r>
            <a:r>
              <a:rPr lang="en-US" sz="1100" dirty="0" err="1">
                <a:solidFill>
                  <a:schemeClr val="accent2"/>
                </a:solidFill>
              </a:rPr>
              <a:t>hóa</a:t>
            </a:r>
            <a:r>
              <a:rPr lang="en-US" sz="1100" dirty="0">
                <a:solidFill>
                  <a:schemeClr val="accent2"/>
                </a:solidFill>
              </a:rPr>
              <a:t> </a:t>
            </a:r>
            <a:r>
              <a:rPr lang="en-US" sz="1100" dirty="0" err="1">
                <a:solidFill>
                  <a:schemeClr val="accent2"/>
                </a:solidFill>
              </a:rPr>
              <a:t>dữ</a:t>
            </a:r>
            <a:r>
              <a:rPr lang="en-US" sz="1100" dirty="0">
                <a:solidFill>
                  <a:schemeClr val="accent2"/>
                </a:solidFill>
              </a:rPr>
              <a:t> </a:t>
            </a:r>
            <a:r>
              <a:rPr lang="en-US" sz="1100" dirty="0" err="1">
                <a:solidFill>
                  <a:schemeClr val="accent2"/>
                </a:solidFill>
              </a:rPr>
              <a:t>liệu</a:t>
            </a:r>
            <a:r>
              <a:rPr lang="en-US" sz="1100" dirty="0">
                <a:solidFill>
                  <a:schemeClr val="accent2"/>
                </a:solidFill>
              </a:rPr>
              <a:t> </a:t>
            </a:r>
            <a:r>
              <a:rPr lang="en-US" sz="1100" dirty="0" err="1">
                <a:solidFill>
                  <a:schemeClr val="accent2"/>
                </a:solidFill>
              </a:rPr>
              <a:t>nạn</a:t>
            </a:r>
            <a:r>
              <a:rPr lang="en-US" sz="1100" dirty="0">
                <a:solidFill>
                  <a:schemeClr val="accent2"/>
                </a:solidFill>
              </a:rPr>
              <a:t> </a:t>
            </a:r>
            <a:r>
              <a:rPr lang="en-US" sz="1100" dirty="0" err="1">
                <a:solidFill>
                  <a:schemeClr val="accent2"/>
                </a:solidFill>
              </a:rPr>
              <a:t>nhân</a:t>
            </a:r>
            <a:r>
              <a:rPr lang="en-US" sz="1100" dirty="0">
                <a:solidFill>
                  <a:schemeClr val="accent2"/>
                </a:solidFill>
              </a:rPr>
              <a:t> </a:t>
            </a:r>
            <a:r>
              <a:rPr lang="en-US" sz="1100" dirty="0" err="1">
                <a:solidFill>
                  <a:schemeClr val="accent2"/>
                </a:solidFill>
              </a:rPr>
              <a:t>mà</a:t>
            </a:r>
            <a:r>
              <a:rPr lang="en-US" sz="1100" dirty="0">
                <a:solidFill>
                  <a:schemeClr val="accent2"/>
                </a:solidFill>
              </a:rPr>
              <a:t> </a:t>
            </a:r>
            <a:r>
              <a:rPr lang="en-US" sz="1100" dirty="0" err="1">
                <a:solidFill>
                  <a:schemeClr val="accent2"/>
                </a:solidFill>
              </a:rPr>
              <a:t>còn</a:t>
            </a:r>
            <a:r>
              <a:rPr lang="en-US" sz="1100" dirty="0">
                <a:solidFill>
                  <a:schemeClr val="accent2"/>
                </a:solidFill>
              </a:rPr>
              <a:t> </a:t>
            </a:r>
            <a:r>
              <a:rPr lang="en-US" sz="1100" dirty="0" err="1">
                <a:solidFill>
                  <a:schemeClr val="accent2"/>
                </a:solidFill>
              </a:rPr>
              <a:t>đe</a:t>
            </a:r>
            <a:r>
              <a:rPr lang="en-US" sz="1100" dirty="0">
                <a:solidFill>
                  <a:schemeClr val="accent2"/>
                </a:solidFill>
              </a:rPr>
              <a:t> </a:t>
            </a:r>
            <a:r>
              <a:rPr lang="en-US" sz="1100" dirty="0" err="1">
                <a:solidFill>
                  <a:schemeClr val="accent2"/>
                </a:solidFill>
              </a:rPr>
              <a:t>dọa</a:t>
            </a:r>
            <a:r>
              <a:rPr lang="en-US" sz="1100" dirty="0">
                <a:solidFill>
                  <a:schemeClr val="accent2"/>
                </a:solidFill>
              </a:rPr>
              <a:t> </a:t>
            </a:r>
            <a:r>
              <a:rPr lang="en-US" sz="1100" dirty="0" err="1">
                <a:solidFill>
                  <a:schemeClr val="accent2"/>
                </a:solidFill>
              </a:rPr>
              <a:t>công</a:t>
            </a:r>
            <a:r>
              <a:rPr lang="en-US" sz="1100" dirty="0">
                <a:solidFill>
                  <a:schemeClr val="accent2"/>
                </a:solidFill>
              </a:rPr>
              <a:t> </a:t>
            </a:r>
            <a:r>
              <a:rPr lang="en-US" sz="1100" dirty="0" err="1">
                <a:solidFill>
                  <a:schemeClr val="accent2"/>
                </a:solidFill>
              </a:rPr>
              <a:t>khai</a:t>
            </a:r>
            <a:r>
              <a:rPr lang="en-US" sz="1100" dirty="0">
                <a:solidFill>
                  <a:schemeClr val="accent2"/>
                </a:solidFill>
              </a:rPr>
              <a:t> </a:t>
            </a:r>
            <a:r>
              <a:rPr lang="en-US" sz="1100" dirty="0" err="1">
                <a:solidFill>
                  <a:schemeClr val="accent2"/>
                </a:solidFill>
              </a:rPr>
              <a:t>thông</a:t>
            </a:r>
            <a:r>
              <a:rPr lang="en-US" sz="1100" dirty="0">
                <a:solidFill>
                  <a:schemeClr val="accent2"/>
                </a:solidFill>
              </a:rPr>
              <a:t> tin </a:t>
            </a:r>
            <a:r>
              <a:rPr lang="en-US" sz="1100" dirty="0" err="1">
                <a:solidFill>
                  <a:schemeClr val="accent2"/>
                </a:solidFill>
              </a:rPr>
              <a:t>nhạy</a:t>
            </a:r>
            <a:r>
              <a:rPr lang="en-US" sz="1100" dirty="0">
                <a:solidFill>
                  <a:schemeClr val="accent2"/>
                </a:solidFill>
              </a:rPr>
              <a:t> </a:t>
            </a:r>
            <a:r>
              <a:rPr lang="en-US" sz="1100" dirty="0" err="1">
                <a:solidFill>
                  <a:schemeClr val="accent2"/>
                </a:solidFill>
              </a:rPr>
              <a:t>cảm</a:t>
            </a:r>
            <a:r>
              <a:rPr lang="en-US" sz="1100" dirty="0">
                <a:solidFill>
                  <a:schemeClr val="accent2"/>
                </a:solidFill>
              </a:rPr>
              <a:t> </a:t>
            </a:r>
            <a:r>
              <a:rPr lang="en-US" sz="1100" dirty="0" err="1">
                <a:solidFill>
                  <a:schemeClr val="accent2"/>
                </a:solidFill>
              </a:rPr>
              <a:t>nếu</a:t>
            </a:r>
            <a:r>
              <a:rPr lang="en-US" sz="1100" dirty="0">
                <a:solidFill>
                  <a:schemeClr val="accent2"/>
                </a:solidFill>
              </a:rPr>
              <a:t> </a:t>
            </a:r>
            <a:r>
              <a:rPr lang="en-US" sz="1100" dirty="0" err="1">
                <a:solidFill>
                  <a:schemeClr val="accent2"/>
                </a:solidFill>
              </a:rPr>
              <a:t>không</a:t>
            </a:r>
            <a:r>
              <a:rPr lang="en-US" sz="1100" dirty="0">
                <a:solidFill>
                  <a:schemeClr val="accent2"/>
                </a:solidFill>
              </a:rPr>
              <a:t> </a:t>
            </a:r>
            <a:r>
              <a:rPr lang="en-US" sz="1100" dirty="0" err="1">
                <a:solidFill>
                  <a:schemeClr val="accent2"/>
                </a:solidFill>
              </a:rPr>
              <a:t>trả</a:t>
            </a:r>
            <a:r>
              <a:rPr lang="en-US" sz="1100" dirty="0">
                <a:solidFill>
                  <a:schemeClr val="accent2"/>
                </a:solidFill>
              </a:rPr>
              <a:t> </a:t>
            </a:r>
            <a:r>
              <a:rPr lang="en-US" sz="1100" dirty="0" err="1">
                <a:solidFill>
                  <a:schemeClr val="accent2"/>
                </a:solidFill>
              </a:rPr>
              <a:t>tiền</a:t>
            </a:r>
            <a:r>
              <a:rPr lang="en-US" sz="1100" dirty="0">
                <a:solidFill>
                  <a:schemeClr val="accent2"/>
                </a:solidFill>
              </a:rPr>
              <a:t> </a:t>
            </a:r>
            <a:r>
              <a:rPr lang="en-US" sz="1100" dirty="0" err="1">
                <a:solidFill>
                  <a:schemeClr val="accent2"/>
                </a:solidFill>
              </a:rPr>
              <a:t>chuộc</a:t>
            </a:r>
            <a:r>
              <a:rPr lang="en-US" sz="1100" dirty="0">
                <a:solidFill>
                  <a:schemeClr val="accent2"/>
                </a:solidFill>
              </a:rPr>
              <a:t>.</a:t>
            </a:r>
            <a:endParaRPr lang="vi-VN" sz="1100" dirty="0">
              <a:solidFill>
                <a:schemeClr val="accent2"/>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2a642015e59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2a642015e59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2a642015e59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2a642015e59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333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68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07600" y="1210675"/>
            <a:ext cx="4528800" cy="1877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6000">
                <a:latin typeface="Share Tech"/>
                <a:ea typeface="Share Tech"/>
                <a:cs typeface="Share Tech"/>
                <a:sym typeface="Share Tech"/>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grpSp>
        <p:nvGrpSpPr>
          <p:cNvPr id="10" name="Google Shape;10;p2"/>
          <p:cNvGrpSpPr/>
          <p:nvPr/>
        </p:nvGrpSpPr>
        <p:grpSpPr>
          <a:xfrm flipH="1">
            <a:off x="8231127" y="3587399"/>
            <a:ext cx="1565555" cy="569110"/>
            <a:chOff x="371227" y="1223833"/>
            <a:chExt cx="1565555" cy="569110"/>
          </a:xfrm>
        </p:grpSpPr>
        <p:sp>
          <p:nvSpPr>
            <p:cNvPr id="11" name="Google Shape;11;p2"/>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12;p2"/>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 name="Google Shape;14;p2"/>
          <p:cNvGrpSpPr/>
          <p:nvPr/>
        </p:nvGrpSpPr>
        <p:grpSpPr>
          <a:xfrm>
            <a:off x="-607079" y="493592"/>
            <a:ext cx="2414411" cy="791930"/>
            <a:chOff x="-607079" y="493592"/>
            <a:chExt cx="2414411" cy="791930"/>
          </a:xfrm>
        </p:grpSpPr>
        <p:grpSp>
          <p:nvGrpSpPr>
            <p:cNvPr id="15" name="Google Shape;15;p2"/>
            <p:cNvGrpSpPr/>
            <p:nvPr/>
          </p:nvGrpSpPr>
          <p:grpSpPr>
            <a:xfrm>
              <a:off x="241777" y="493592"/>
              <a:ext cx="1565555" cy="569110"/>
              <a:chOff x="371227" y="1223833"/>
              <a:chExt cx="1565555" cy="569110"/>
            </a:xfrm>
          </p:grpSpPr>
          <p:sp>
            <p:nvSpPr>
              <p:cNvPr id="16" name="Google Shape;16;p2"/>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17;p2"/>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18;p2"/>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9" name="Google Shape;19;p2"/>
            <p:cNvGrpSpPr/>
            <p:nvPr/>
          </p:nvGrpSpPr>
          <p:grpSpPr>
            <a:xfrm>
              <a:off x="-607079" y="678215"/>
              <a:ext cx="1434061" cy="607307"/>
              <a:chOff x="-377161" y="1480452"/>
              <a:chExt cx="1290088" cy="546336"/>
            </a:xfrm>
          </p:grpSpPr>
          <p:sp>
            <p:nvSpPr>
              <p:cNvPr id="20" name="Google Shape;20;p2"/>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 name="Google Shape;22;p2"/>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3" name="Google Shape;23;p2"/>
          <p:cNvGrpSpPr/>
          <p:nvPr/>
        </p:nvGrpSpPr>
        <p:grpSpPr>
          <a:xfrm>
            <a:off x="8260400" y="539500"/>
            <a:ext cx="1754375" cy="176025"/>
            <a:chOff x="8260400" y="539500"/>
            <a:chExt cx="1754375" cy="176025"/>
          </a:xfrm>
        </p:grpSpPr>
        <p:cxnSp>
          <p:nvCxnSpPr>
            <p:cNvPr id="24" name="Google Shape;24;p2"/>
            <p:cNvCxnSpPr/>
            <p:nvPr/>
          </p:nvCxnSpPr>
          <p:spPr>
            <a:xfrm>
              <a:off x="8260400" y="5395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25" name="Google Shape;25;p2"/>
            <p:cNvCxnSpPr/>
            <p:nvPr/>
          </p:nvCxnSpPr>
          <p:spPr>
            <a:xfrm>
              <a:off x="8430775" y="715525"/>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26" name="Google Shape;26;p2"/>
          <p:cNvGrpSpPr/>
          <p:nvPr/>
        </p:nvGrpSpPr>
        <p:grpSpPr>
          <a:xfrm>
            <a:off x="-1041150" y="4427975"/>
            <a:ext cx="1754375" cy="176025"/>
            <a:chOff x="-1041150" y="4427975"/>
            <a:chExt cx="1754375" cy="176025"/>
          </a:xfrm>
        </p:grpSpPr>
        <p:cxnSp>
          <p:nvCxnSpPr>
            <p:cNvPr id="27" name="Google Shape;27;p2"/>
            <p:cNvCxnSpPr/>
            <p:nvPr/>
          </p:nvCxnSpPr>
          <p:spPr>
            <a:xfrm>
              <a:off x="-1041150" y="44279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28" name="Google Shape;28;p2"/>
            <p:cNvCxnSpPr/>
            <p:nvPr/>
          </p:nvCxnSpPr>
          <p:spPr>
            <a:xfrm>
              <a:off x="-870775" y="46040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29" name="Google Shape;29;p2"/>
          <p:cNvGrpSpPr/>
          <p:nvPr/>
        </p:nvGrpSpPr>
        <p:grpSpPr>
          <a:xfrm>
            <a:off x="4027574" y="277549"/>
            <a:ext cx="1089026" cy="231176"/>
            <a:chOff x="4027574" y="277549"/>
            <a:chExt cx="1089026" cy="231176"/>
          </a:xfrm>
        </p:grpSpPr>
        <p:grpSp>
          <p:nvGrpSpPr>
            <p:cNvPr id="30" name="Google Shape;30;p2"/>
            <p:cNvGrpSpPr/>
            <p:nvPr/>
          </p:nvGrpSpPr>
          <p:grpSpPr>
            <a:xfrm>
              <a:off x="4103774" y="426174"/>
              <a:ext cx="1012826" cy="82551"/>
              <a:chOff x="4065599" y="751099"/>
              <a:chExt cx="1012826" cy="82551"/>
            </a:xfrm>
          </p:grpSpPr>
          <p:sp>
            <p:nvSpPr>
              <p:cNvPr id="31" name="Google Shape;31;p2"/>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 name="Google Shape;32;p2"/>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3" name="Google Shape;33;p2"/>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4" name="Google Shape;34;p2"/>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5" name="Google Shape;35;p2"/>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6" name="Google Shape;36;p2"/>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37" name="Google Shape;37;p2"/>
            <p:cNvGrpSpPr/>
            <p:nvPr/>
          </p:nvGrpSpPr>
          <p:grpSpPr>
            <a:xfrm>
              <a:off x="4027574" y="277549"/>
              <a:ext cx="1012826" cy="82551"/>
              <a:chOff x="4065599" y="751099"/>
              <a:chExt cx="1012826" cy="82551"/>
            </a:xfrm>
          </p:grpSpPr>
          <p:sp>
            <p:nvSpPr>
              <p:cNvPr id="38" name="Google Shape;38;p2"/>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9" name="Google Shape;39;p2"/>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0" name="Google Shape;40;p2"/>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1" name="Google Shape;41;p2"/>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2" name="Google Shape;42;p2"/>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3" name="Google Shape;43;p2"/>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grpSp>
        <p:nvGrpSpPr>
          <p:cNvPr id="44" name="Google Shape;44;p2"/>
          <p:cNvGrpSpPr/>
          <p:nvPr/>
        </p:nvGrpSpPr>
        <p:grpSpPr>
          <a:xfrm>
            <a:off x="7417949" y="4603999"/>
            <a:ext cx="1012826" cy="82551"/>
            <a:chOff x="4065599" y="751099"/>
            <a:chExt cx="1012826" cy="82551"/>
          </a:xfrm>
        </p:grpSpPr>
        <p:sp>
          <p:nvSpPr>
            <p:cNvPr id="45" name="Google Shape;45;p2"/>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 name="Google Shape;46;p2"/>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7" name="Google Shape;47;p2"/>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8" name="Google Shape;48;p2"/>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9" name="Google Shape;49;p2"/>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50" name="Google Shape;50;p2"/>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51" name="Google Shape;51;p2"/>
          <p:cNvGrpSpPr/>
          <p:nvPr/>
        </p:nvGrpSpPr>
        <p:grpSpPr>
          <a:xfrm>
            <a:off x="3700290" y="4571235"/>
            <a:ext cx="1667405" cy="747160"/>
            <a:chOff x="5080152" y="4756299"/>
            <a:chExt cx="1667405" cy="747160"/>
          </a:xfrm>
        </p:grpSpPr>
        <p:grpSp>
          <p:nvGrpSpPr>
            <p:cNvPr id="52" name="Google Shape;52;p2"/>
            <p:cNvGrpSpPr/>
            <p:nvPr/>
          </p:nvGrpSpPr>
          <p:grpSpPr>
            <a:xfrm flipH="1">
              <a:off x="5182002" y="4756299"/>
              <a:ext cx="1565555" cy="569110"/>
              <a:chOff x="371227" y="1223833"/>
              <a:chExt cx="1565555" cy="569110"/>
            </a:xfrm>
          </p:grpSpPr>
          <p:sp>
            <p:nvSpPr>
              <p:cNvPr id="53" name="Google Shape;53;p2"/>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55;p2"/>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6" name="Google Shape;56;p2"/>
            <p:cNvGrpSpPr/>
            <p:nvPr/>
          </p:nvGrpSpPr>
          <p:grpSpPr>
            <a:xfrm flipH="1">
              <a:off x="5080152" y="4934349"/>
              <a:ext cx="1565555" cy="569110"/>
              <a:chOff x="371227" y="1223833"/>
              <a:chExt cx="1565555" cy="569110"/>
            </a:xfrm>
          </p:grpSpPr>
          <p:sp>
            <p:nvSpPr>
              <p:cNvPr id="57" name="Google Shape;57;p2"/>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2"/>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2"/>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0" name="Google Shape;60;p2"/>
          <p:cNvSpPr txBox="1">
            <a:spLocks noGrp="1"/>
          </p:cNvSpPr>
          <p:nvPr>
            <p:ph type="subTitle" idx="1"/>
          </p:nvPr>
        </p:nvSpPr>
        <p:spPr>
          <a:xfrm>
            <a:off x="2307675" y="3388988"/>
            <a:ext cx="4528800" cy="475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800">
                <a:latin typeface="Arial" panose="020B0604020202020204" pitchFamily="34" charset="0"/>
                <a:ea typeface="Arial" panose="020B0604020202020204" pitchFamily="34" charset="0"/>
                <a:cs typeface="Arial" panose="020B0604020202020204" pitchFamily="34" charset="0"/>
                <a:sym typeface="Shar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15"/>
        <p:cNvGrpSpPr/>
        <p:nvPr/>
      </p:nvGrpSpPr>
      <p:grpSpPr>
        <a:xfrm>
          <a:off x="0" y="0"/>
          <a:ext cx="0" cy="0"/>
          <a:chOff x="0" y="0"/>
          <a:chExt cx="0" cy="0"/>
        </a:xfrm>
      </p:grpSpPr>
      <p:grpSp>
        <p:nvGrpSpPr>
          <p:cNvPr id="616" name="Google Shape;616;p23"/>
          <p:cNvGrpSpPr/>
          <p:nvPr/>
        </p:nvGrpSpPr>
        <p:grpSpPr>
          <a:xfrm rot="10800000">
            <a:off x="-729421" y="1120876"/>
            <a:ext cx="1434061" cy="607307"/>
            <a:chOff x="-377161" y="1480452"/>
            <a:chExt cx="1290088" cy="546336"/>
          </a:xfrm>
        </p:grpSpPr>
        <p:sp>
          <p:nvSpPr>
            <p:cNvPr id="617" name="Google Shape;617;p23"/>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23"/>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9" name="Google Shape;619;p23"/>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20" name="Google Shape;620;p23"/>
          <p:cNvGrpSpPr/>
          <p:nvPr/>
        </p:nvGrpSpPr>
        <p:grpSpPr>
          <a:xfrm flipH="1">
            <a:off x="704637" y="277549"/>
            <a:ext cx="1012826" cy="82551"/>
            <a:chOff x="4065599" y="751099"/>
            <a:chExt cx="1012826" cy="82551"/>
          </a:xfrm>
        </p:grpSpPr>
        <p:sp>
          <p:nvSpPr>
            <p:cNvPr id="621" name="Google Shape;621;p2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22" name="Google Shape;622;p2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23" name="Google Shape;623;p2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24" name="Google Shape;624;p2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25" name="Google Shape;625;p2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26" name="Google Shape;626;p2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627" name="Google Shape;627;p23"/>
          <p:cNvGrpSpPr/>
          <p:nvPr/>
        </p:nvGrpSpPr>
        <p:grpSpPr>
          <a:xfrm flipH="1">
            <a:off x="-879364" y="4595375"/>
            <a:ext cx="1754375" cy="176025"/>
            <a:chOff x="8260400" y="4595375"/>
            <a:chExt cx="1754375" cy="176025"/>
          </a:xfrm>
        </p:grpSpPr>
        <p:cxnSp>
          <p:nvCxnSpPr>
            <p:cNvPr id="628" name="Google Shape;628;p23"/>
            <p:cNvCxnSpPr/>
            <p:nvPr/>
          </p:nvCxnSpPr>
          <p:spPr>
            <a:xfrm>
              <a:off x="8260400" y="45953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629" name="Google Shape;629;p23"/>
            <p:cNvCxnSpPr/>
            <p:nvPr/>
          </p:nvCxnSpPr>
          <p:spPr>
            <a:xfrm>
              <a:off x="8430775" y="47714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630" name="Google Shape;630;p23"/>
          <p:cNvGrpSpPr/>
          <p:nvPr/>
        </p:nvGrpSpPr>
        <p:grpSpPr>
          <a:xfrm flipH="1">
            <a:off x="8422186" y="360100"/>
            <a:ext cx="1754375" cy="176025"/>
            <a:chOff x="-1041150" y="360100"/>
            <a:chExt cx="1754375" cy="176025"/>
          </a:xfrm>
        </p:grpSpPr>
        <p:cxnSp>
          <p:nvCxnSpPr>
            <p:cNvPr id="631" name="Google Shape;631;p23"/>
            <p:cNvCxnSpPr/>
            <p:nvPr/>
          </p:nvCxnSpPr>
          <p:spPr>
            <a:xfrm>
              <a:off x="-1041150" y="3601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632" name="Google Shape;632;p23"/>
            <p:cNvCxnSpPr/>
            <p:nvPr/>
          </p:nvCxnSpPr>
          <p:spPr>
            <a:xfrm>
              <a:off x="-870775" y="536125"/>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633" name="Google Shape;633;p23"/>
          <p:cNvGrpSpPr/>
          <p:nvPr/>
        </p:nvGrpSpPr>
        <p:grpSpPr>
          <a:xfrm flipH="1">
            <a:off x="8375327" y="4082310"/>
            <a:ext cx="1667405" cy="747160"/>
            <a:chOff x="5080152" y="4756299"/>
            <a:chExt cx="1667405" cy="747160"/>
          </a:xfrm>
        </p:grpSpPr>
        <p:grpSp>
          <p:nvGrpSpPr>
            <p:cNvPr id="634" name="Google Shape;634;p23"/>
            <p:cNvGrpSpPr/>
            <p:nvPr/>
          </p:nvGrpSpPr>
          <p:grpSpPr>
            <a:xfrm flipH="1">
              <a:off x="5182002" y="4756299"/>
              <a:ext cx="1565555" cy="569110"/>
              <a:chOff x="371227" y="1223833"/>
              <a:chExt cx="1565555" cy="569110"/>
            </a:xfrm>
          </p:grpSpPr>
          <p:sp>
            <p:nvSpPr>
              <p:cNvPr id="635" name="Google Shape;635;p2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2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2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38" name="Google Shape;638;p23"/>
            <p:cNvGrpSpPr/>
            <p:nvPr/>
          </p:nvGrpSpPr>
          <p:grpSpPr>
            <a:xfrm flipH="1">
              <a:off x="5080152" y="4934349"/>
              <a:ext cx="1565555" cy="569110"/>
              <a:chOff x="371227" y="1223833"/>
              <a:chExt cx="1565555" cy="569110"/>
            </a:xfrm>
          </p:grpSpPr>
          <p:sp>
            <p:nvSpPr>
              <p:cNvPr id="639" name="Google Shape;639;p2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40;p2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1" name="Google Shape;641;p2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42" name="Google Shape;642;p23"/>
          <p:cNvSpPr txBox="1">
            <a:spLocks noGrp="1"/>
          </p:cNvSpPr>
          <p:nvPr>
            <p:ph type="subTitle" idx="1"/>
          </p:nvPr>
        </p:nvSpPr>
        <p:spPr>
          <a:xfrm>
            <a:off x="937625" y="2274025"/>
            <a:ext cx="2175300" cy="14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43" name="Google Shape;643;p23"/>
          <p:cNvSpPr txBox="1">
            <a:spLocks noGrp="1"/>
          </p:cNvSpPr>
          <p:nvPr>
            <p:ph type="subTitle" idx="2"/>
          </p:nvPr>
        </p:nvSpPr>
        <p:spPr>
          <a:xfrm>
            <a:off x="3484347" y="2274025"/>
            <a:ext cx="2175300" cy="14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44" name="Google Shape;644;p23"/>
          <p:cNvSpPr txBox="1">
            <a:spLocks noGrp="1"/>
          </p:cNvSpPr>
          <p:nvPr>
            <p:ph type="subTitle" idx="3"/>
          </p:nvPr>
        </p:nvSpPr>
        <p:spPr>
          <a:xfrm>
            <a:off x="6031075" y="2274025"/>
            <a:ext cx="2175300" cy="14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45" name="Google Shape;645;p23"/>
          <p:cNvSpPr txBox="1">
            <a:spLocks noGrp="1"/>
          </p:cNvSpPr>
          <p:nvPr>
            <p:ph type="subTitle" idx="4"/>
          </p:nvPr>
        </p:nvSpPr>
        <p:spPr>
          <a:xfrm>
            <a:off x="937625" y="1865001"/>
            <a:ext cx="21753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46" name="Google Shape;646;p23"/>
          <p:cNvSpPr txBox="1">
            <a:spLocks noGrp="1"/>
          </p:cNvSpPr>
          <p:nvPr>
            <p:ph type="subTitle" idx="5"/>
          </p:nvPr>
        </p:nvSpPr>
        <p:spPr>
          <a:xfrm>
            <a:off x="3484350" y="1865001"/>
            <a:ext cx="21753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47" name="Google Shape;647;p23"/>
          <p:cNvSpPr txBox="1">
            <a:spLocks noGrp="1"/>
          </p:cNvSpPr>
          <p:nvPr>
            <p:ph type="subTitle" idx="6"/>
          </p:nvPr>
        </p:nvSpPr>
        <p:spPr>
          <a:xfrm>
            <a:off x="6031075" y="1865001"/>
            <a:ext cx="21753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48" name="Google Shape;648;p23"/>
          <p:cNvSpPr txBox="1">
            <a:spLocks noGrp="1"/>
          </p:cNvSpPr>
          <p:nvPr>
            <p:ph type="title"/>
          </p:nvPr>
        </p:nvSpPr>
        <p:spPr>
          <a:xfrm>
            <a:off x="912925" y="539500"/>
            <a:ext cx="73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649"/>
        <p:cNvGrpSpPr/>
        <p:nvPr/>
      </p:nvGrpSpPr>
      <p:grpSpPr>
        <a:xfrm>
          <a:off x="0" y="0"/>
          <a:ext cx="0" cy="0"/>
          <a:chOff x="0" y="0"/>
          <a:chExt cx="0" cy="0"/>
        </a:xfrm>
      </p:grpSpPr>
      <p:grpSp>
        <p:nvGrpSpPr>
          <p:cNvPr id="650" name="Google Shape;650;p24"/>
          <p:cNvGrpSpPr/>
          <p:nvPr/>
        </p:nvGrpSpPr>
        <p:grpSpPr>
          <a:xfrm flipH="1">
            <a:off x="3789254" y="4845812"/>
            <a:ext cx="1565555" cy="569110"/>
            <a:chOff x="371227" y="1223833"/>
            <a:chExt cx="1565555" cy="569110"/>
          </a:xfrm>
        </p:grpSpPr>
        <p:sp>
          <p:nvSpPr>
            <p:cNvPr id="651" name="Google Shape;651;p24"/>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24"/>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3" name="Google Shape;653;p24"/>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54" name="Google Shape;654;p24"/>
          <p:cNvGrpSpPr/>
          <p:nvPr/>
        </p:nvGrpSpPr>
        <p:grpSpPr>
          <a:xfrm rot="10800000">
            <a:off x="-754484" y="4079856"/>
            <a:ext cx="1667405" cy="747160"/>
            <a:chOff x="5080152" y="4756299"/>
            <a:chExt cx="1667405" cy="747160"/>
          </a:xfrm>
        </p:grpSpPr>
        <p:grpSp>
          <p:nvGrpSpPr>
            <p:cNvPr id="655" name="Google Shape;655;p24"/>
            <p:cNvGrpSpPr/>
            <p:nvPr/>
          </p:nvGrpSpPr>
          <p:grpSpPr>
            <a:xfrm flipH="1">
              <a:off x="5182002" y="4756299"/>
              <a:ext cx="1565555" cy="569110"/>
              <a:chOff x="371227" y="1223833"/>
              <a:chExt cx="1565555" cy="569110"/>
            </a:xfrm>
          </p:grpSpPr>
          <p:sp>
            <p:nvSpPr>
              <p:cNvPr id="656" name="Google Shape;656;p24"/>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24"/>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24"/>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59" name="Google Shape;659;p24"/>
            <p:cNvGrpSpPr/>
            <p:nvPr/>
          </p:nvGrpSpPr>
          <p:grpSpPr>
            <a:xfrm flipH="1">
              <a:off x="5080152" y="4934349"/>
              <a:ext cx="1565555" cy="569110"/>
              <a:chOff x="371227" y="1223833"/>
              <a:chExt cx="1565555" cy="569110"/>
            </a:xfrm>
          </p:grpSpPr>
          <p:sp>
            <p:nvSpPr>
              <p:cNvPr id="660" name="Google Shape;660;p24"/>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24"/>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24"/>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63" name="Google Shape;663;p24"/>
          <p:cNvGrpSpPr/>
          <p:nvPr/>
        </p:nvGrpSpPr>
        <p:grpSpPr>
          <a:xfrm flipH="1">
            <a:off x="8650786" y="4557263"/>
            <a:ext cx="1754375" cy="176025"/>
            <a:chOff x="-1269750" y="4557263"/>
            <a:chExt cx="1754375" cy="176025"/>
          </a:xfrm>
        </p:grpSpPr>
        <p:cxnSp>
          <p:nvCxnSpPr>
            <p:cNvPr id="664" name="Google Shape;664;p24"/>
            <p:cNvCxnSpPr/>
            <p:nvPr/>
          </p:nvCxnSpPr>
          <p:spPr>
            <a:xfrm>
              <a:off x="-1269750" y="4557263"/>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665" name="Google Shape;665;p24"/>
            <p:cNvCxnSpPr/>
            <p:nvPr/>
          </p:nvCxnSpPr>
          <p:spPr>
            <a:xfrm>
              <a:off x="-1099375" y="4733288"/>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666" name="Google Shape;666;p24"/>
          <p:cNvGrpSpPr/>
          <p:nvPr/>
        </p:nvGrpSpPr>
        <p:grpSpPr>
          <a:xfrm flipH="1">
            <a:off x="7409362" y="277549"/>
            <a:ext cx="1012826" cy="82551"/>
            <a:chOff x="4065599" y="751099"/>
            <a:chExt cx="1012826" cy="82551"/>
          </a:xfrm>
        </p:grpSpPr>
        <p:sp>
          <p:nvSpPr>
            <p:cNvPr id="667" name="Google Shape;667;p24"/>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68" name="Google Shape;668;p24"/>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69" name="Google Shape;669;p24"/>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70" name="Google Shape;670;p24"/>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71" name="Google Shape;671;p24"/>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672" name="Google Shape;672;p24"/>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673" name="Google Shape;673;p24"/>
          <p:cNvGrpSpPr/>
          <p:nvPr/>
        </p:nvGrpSpPr>
        <p:grpSpPr>
          <a:xfrm flipH="1">
            <a:off x="-879364" y="1145775"/>
            <a:ext cx="1754375" cy="176025"/>
            <a:chOff x="8260400" y="1145775"/>
            <a:chExt cx="1754375" cy="176025"/>
          </a:xfrm>
        </p:grpSpPr>
        <p:cxnSp>
          <p:nvCxnSpPr>
            <p:cNvPr id="674" name="Google Shape;674;p24"/>
            <p:cNvCxnSpPr/>
            <p:nvPr/>
          </p:nvCxnSpPr>
          <p:spPr>
            <a:xfrm>
              <a:off x="8260400" y="13218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675" name="Google Shape;675;p24"/>
            <p:cNvCxnSpPr/>
            <p:nvPr/>
          </p:nvCxnSpPr>
          <p:spPr>
            <a:xfrm>
              <a:off x="8430775" y="1145775"/>
              <a:ext cx="1584000" cy="0"/>
            </a:xfrm>
            <a:prstGeom prst="straightConnector1">
              <a:avLst/>
            </a:prstGeom>
            <a:noFill/>
            <a:ln w="76200" cap="rnd" cmpd="sng">
              <a:solidFill>
                <a:schemeClr val="dk2"/>
              </a:solidFill>
              <a:prstDash val="solid"/>
              <a:round/>
              <a:headEnd type="none" w="med" len="med"/>
              <a:tailEnd type="none" w="med" len="med"/>
            </a:ln>
          </p:spPr>
        </p:cxnSp>
      </p:grpSp>
      <p:sp>
        <p:nvSpPr>
          <p:cNvPr id="676" name="Google Shape;676;p24"/>
          <p:cNvSpPr txBox="1">
            <a:spLocks noGrp="1"/>
          </p:cNvSpPr>
          <p:nvPr>
            <p:ph type="subTitle" idx="1"/>
          </p:nvPr>
        </p:nvSpPr>
        <p:spPr>
          <a:xfrm>
            <a:off x="912925" y="2139275"/>
            <a:ext cx="3336600" cy="8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77" name="Google Shape;677;p24"/>
          <p:cNvSpPr txBox="1">
            <a:spLocks noGrp="1"/>
          </p:cNvSpPr>
          <p:nvPr>
            <p:ph type="subTitle" idx="2"/>
          </p:nvPr>
        </p:nvSpPr>
        <p:spPr>
          <a:xfrm>
            <a:off x="4894652" y="2139275"/>
            <a:ext cx="3336600" cy="8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78" name="Google Shape;678;p24"/>
          <p:cNvSpPr txBox="1">
            <a:spLocks noGrp="1"/>
          </p:cNvSpPr>
          <p:nvPr>
            <p:ph type="subTitle" idx="3"/>
          </p:nvPr>
        </p:nvSpPr>
        <p:spPr>
          <a:xfrm>
            <a:off x="912925" y="3498475"/>
            <a:ext cx="3336600" cy="8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79" name="Google Shape;679;p24"/>
          <p:cNvSpPr txBox="1">
            <a:spLocks noGrp="1"/>
          </p:cNvSpPr>
          <p:nvPr>
            <p:ph type="subTitle" idx="4"/>
          </p:nvPr>
        </p:nvSpPr>
        <p:spPr>
          <a:xfrm>
            <a:off x="4894652" y="3498475"/>
            <a:ext cx="3336600" cy="8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680" name="Google Shape;680;p24"/>
          <p:cNvSpPr txBox="1">
            <a:spLocks noGrp="1"/>
          </p:cNvSpPr>
          <p:nvPr>
            <p:ph type="subTitle" idx="5"/>
          </p:nvPr>
        </p:nvSpPr>
        <p:spPr>
          <a:xfrm>
            <a:off x="912925" y="1742525"/>
            <a:ext cx="3336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1" name="Google Shape;681;p24"/>
          <p:cNvSpPr txBox="1">
            <a:spLocks noGrp="1"/>
          </p:cNvSpPr>
          <p:nvPr>
            <p:ph type="subTitle" idx="6"/>
          </p:nvPr>
        </p:nvSpPr>
        <p:spPr>
          <a:xfrm>
            <a:off x="912925" y="3101625"/>
            <a:ext cx="3336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2" name="Google Shape;682;p24"/>
          <p:cNvSpPr txBox="1">
            <a:spLocks noGrp="1"/>
          </p:cNvSpPr>
          <p:nvPr>
            <p:ph type="subTitle" idx="7"/>
          </p:nvPr>
        </p:nvSpPr>
        <p:spPr>
          <a:xfrm>
            <a:off x="4894625" y="1742525"/>
            <a:ext cx="3336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3" name="Google Shape;683;p24"/>
          <p:cNvSpPr txBox="1">
            <a:spLocks noGrp="1"/>
          </p:cNvSpPr>
          <p:nvPr>
            <p:ph type="subTitle" idx="8"/>
          </p:nvPr>
        </p:nvSpPr>
        <p:spPr>
          <a:xfrm>
            <a:off x="4894625" y="3101625"/>
            <a:ext cx="3336600" cy="47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4" name="Google Shape;684;p24"/>
          <p:cNvSpPr txBox="1">
            <a:spLocks noGrp="1"/>
          </p:cNvSpPr>
          <p:nvPr>
            <p:ph type="title"/>
          </p:nvPr>
        </p:nvSpPr>
        <p:spPr>
          <a:xfrm>
            <a:off x="912925" y="539500"/>
            <a:ext cx="73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11"/>
        <p:cNvGrpSpPr/>
        <p:nvPr/>
      </p:nvGrpSpPr>
      <p:grpSpPr>
        <a:xfrm>
          <a:off x="0" y="0"/>
          <a:ext cx="0" cy="0"/>
          <a:chOff x="0" y="0"/>
          <a:chExt cx="0" cy="0"/>
        </a:xfrm>
      </p:grpSpPr>
      <p:grpSp>
        <p:nvGrpSpPr>
          <p:cNvPr id="812" name="Google Shape;812;p28"/>
          <p:cNvGrpSpPr/>
          <p:nvPr/>
        </p:nvGrpSpPr>
        <p:grpSpPr>
          <a:xfrm flipH="1">
            <a:off x="8231127" y="3587399"/>
            <a:ext cx="1565555" cy="569110"/>
            <a:chOff x="371227" y="1223833"/>
            <a:chExt cx="1565555" cy="569110"/>
          </a:xfrm>
        </p:grpSpPr>
        <p:sp>
          <p:nvSpPr>
            <p:cNvPr id="813" name="Google Shape;813;p28"/>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4" name="Google Shape;814;p28"/>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5" name="Google Shape;815;p28"/>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16" name="Google Shape;816;p28"/>
          <p:cNvGrpSpPr/>
          <p:nvPr/>
        </p:nvGrpSpPr>
        <p:grpSpPr>
          <a:xfrm rot="10800000" flipH="1">
            <a:off x="-607079" y="231542"/>
            <a:ext cx="2414411" cy="791930"/>
            <a:chOff x="-607079" y="493592"/>
            <a:chExt cx="2414411" cy="791930"/>
          </a:xfrm>
        </p:grpSpPr>
        <p:grpSp>
          <p:nvGrpSpPr>
            <p:cNvPr id="817" name="Google Shape;817;p28"/>
            <p:cNvGrpSpPr/>
            <p:nvPr/>
          </p:nvGrpSpPr>
          <p:grpSpPr>
            <a:xfrm>
              <a:off x="241777" y="493592"/>
              <a:ext cx="1565555" cy="569110"/>
              <a:chOff x="371227" y="1223833"/>
              <a:chExt cx="1565555" cy="569110"/>
            </a:xfrm>
          </p:grpSpPr>
          <p:sp>
            <p:nvSpPr>
              <p:cNvPr id="818" name="Google Shape;818;p28"/>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9" name="Google Shape;819;p28"/>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0" name="Google Shape;820;p28"/>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21" name="Google Shape;821;p28"/>
            <p:cNvGrpSpPr/>
            <p:nvPr/>
          </p:nvGrpSpPr>
          <p:grpSpPr>
            <a:xfrm>
              <a:off x="-607079" y="678215"/>
              <a:ext cx="1434061" cy="607307"/>
              <a:chOff x="-377161" y="1480452"/>
              <a:chExt cx="1290088" cy="546336"/>
            </a:xfrm>
          </p:grpSpPr>
          <p:sp>
            <p:nvSpPr>
              <p:cNvPr id="822" name="Google Shape;822;p28"/>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3" name="Google Shape;823;p28"/>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4" name="Google Shape;824;p28"/>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825" name="Google Shape;825;p28"/>
          <p:cNvGrpSpPr/>
          <p:nvPr/>
        </p:nvGrpSpPr>
        <p:grpSpPr>
          <a:xfrm>
            <a:off x="8260400" y="539500"/>
            <a:ext cx="1754375" cy="176025"/>
            <a:chOff x="8260400" y="539500"/>
            <a:chExt cx="1754375" cy="176025"/>
          </a:xfrm>
        </p:grpSpPr>
        <p:cxnSp>
          <p:nvCxnSpPr>
            <p:cNvPr id="826" name="Google Shape;826;p28"/>
            <p:cNvCxnSpPr/>
            <p:nvPr/>
          </p:nvCxnSpPr>
          <p:spPr>
            <a:xfrm>
              <a:off x="8260400" y="5395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827" name="Google Shape;827;p28"/>
            <p:cNvCxnSpPr/>
            <p:nvPr/>
          </p:nvCxnSpPr>
          <p:spPr>
            <a:xfrm>
              <a:off x="8430775" y="715525"/>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828" name="Google Shape;828;p28"/>
          <p:cNvGrpSpPr/>
          <p:nvPr/>
        </p:nvGrpSpPr>
        <p:grpSpPr>
          <a:xfrm>
            <a:off x="-1041150" y="4427975"/>
            <a:ext cx="1754375" cy="176025"/>
            <a:chOff x="-1041150" y="4427975"/>
            <a:chExt cx="1754375" cy="176025"/>
          </a:xfrm>
        </p:grpSpPr>
        <p:cxnSp>
          <p:nvCxnSpPr>
            <p:cNvPr id="829" name="Google Shape;829;p28"/>
            <p:cNvCxnSpPr/>
            <p:nvPr/>
          </p:nvCxnSpPr>
          <p:spPr>
            <a:xfrm>
              <a:off x="-1041150" y="44279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830" name="Google Shape;830;p28"/>
            <p:cNvCxnSpPr/>
            <p:nvPr/>
          </p:nvCxnSpPr>
          <p:spPr>
            <a:xfrm>
              <a:off x="-870775" y="46040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831" name="Google Shape;831;p28"/>
          <p:cNvGrpSpPr/>
          <p:nvPr/>
        </p:nvGrpSpPr>
        <p:grpSpPr>
          <a:xfrm>
            <a:off x="4027574" y="277549"/>
            <a:ext cx="1089026" cy="231176"/>
            <a:chOff x="4027574" y="277549"/>
            <a:chExt cx="1089026" cy="231176"/>
          </a:xfrm>
        </p:grpSpPr>
        <p:grpSp>
          <p:nvGrpSpPr>
            <p:cNvPr id="832" name="Google Shape;832;p28"/>
            <p:cNvGrpSpPr/>
            <p:nvPr/>
          </p:nvGrpSpPr>
          <p:grpSpPr>
            <a:xfrm>
              <a:off x="4103774" y="426174"/>
              <a:ext cx="1012826" cy="82551"/>
              <a:chOff x="4065599" y="751099"/>
              <a:chExt cx="1012826" cy="82551"/>
            </a:xfrm>
          </p:grpSpPr>
          <p:sp>
            <p:nvSpPr>
              <p:cNvPr id="833" name="Google Shape;833;p28"/>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4" name="Google Shape;834;p28"/>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5" name="Google Shape;835;p28"/>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6" name="Google Shape;836;p28"/>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7" name="Google Shape;837;p28"/>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8" name="Google Shape;838;p28"/>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839" name="Google Shape;839;p28"/>
            <p:cNvGrpSpPr/>
            <p:nvPr/>
          </p:nvGrpSpPr>
          <p:grpSpPr>
            <a:xfrm>
              <a:off x="4027574" y="277549"/>
              <a:ext cx="1012826" cy="82551"/>
              <a:chOff x="4065599" y="751099"/>
              <a:chExt cx="1012826" cy="82551"/>
            </a:xfrm>
          </p:grpSpPr>
          <p:sp>
            <p:nvSpPr>
              <p:cNvPr id="840" name="Google Shape;840;p28"/>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1" name="Google Shape;841;p28"/>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2" name="Google Shape;842;p28"/>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3" name="Google Shape;843;p28"/>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4" name="Google Shape;844;p28"/>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5" name="Google Shape;845;p28"/>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grpSp>
        <p:nvGrpSpPr>
          <p:cNvPr id="846" name="Google Shape;846;p28"/>
          <p:cNvGrpSpPr/>
          <p:nvPr/>
        </p:nvGrpSpPr>
        <p:grpSpPr>
          <a:xfrm>
            <a:off x="7417949" y="4603999"/>
            <a:ext cx="1012826" cy="82551"/>
            <a:chOff x="4065599" y="751099"/>
            <a:chExt cx="1012826" cy="82551"/>
          </a:xfrm>
        </p:grpSpPr>
        <p:sp>
          <p:nvSpPr>
            <p:cNvPr id="847" name="Google Shape;847;p28"/>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8" name="Google Shape;848;p28"/>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9" name="Google Shape;849;p28"/>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50" name="Google Shape;850;p28"/>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51" name="Google Shape;851;p28"/>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52" name="Google Shape;852;p28"/>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853" name="Google Shape;853;p28"/>
          <p:cNvGrpSpPr/>
          <p:nvPr/>
        </p:nvGrpSpPr>
        <p:grpSpPr>
          <a:xfrm>
            <a:off x="4327200" y="4426152"/>
            <a:ext cx="413601" cy="355696"/>
            <a:chOff x="6836400" y="2393902"/>
            <a:chExt cx="413601" cy="355696"/>
          </a:xfrm>
        </p:grpSpPr>
        <p:sp>
          <p:nvSpPr>
            <p:cNvPr id="854" name="Google Shape;854;p28"/>
            <p:cNvSpPr/>
            <p:nvPr/>
          </p:nvSpPr>
          <p:spPr>
            <a:xfrm rot="5399991">
              <a:off x="67888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55" name="Google Shape;855;p28"/>
            <p:cNvSpPr/>
            <p:nvPr/>
          </p:nvSpPr>
          <p:spPr>
            <a:xfrm rot="5399991">
              <a:off x="69418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56"/>
        <p:cNvGrpSpPr/>
        <p:nvPr/>
      </p:nvGrpSpPr>
      <p:grpSpPr>
        <a:xfrm>
          <a:off x="0" y="0"/>
          <a:ext cx="0" cy="0"/>
          <a:chOff x="0" y="0"/>
          <a:chExt cx="0" cy="0"/>
        </a:xfrm>
      </p:grpSpPr>
      <p:grpSp>
        <p:nvGrpSpPr>
          <p:cNvPr id="857" name="Google Shape;857;p29"/>
          <p:cNvGrpSpPr/>
          <p:nvPr/>
        </p:nvGrpSpPr>
        <p:grpSpPr>
          <a:xfrm rot="10800000">
            <a:off x="-729421" y="2359826"/>
            <a:ext cx="1434061" cy="607307"/>
            <a:chOff x="-377161" y="1480452"/>
            <a:chExt cx="1290088" cy="546336"/>
          </a:xfrm>
        </p:grpSpPr>
        <p:sp>
          <p:nvSpPr>
            <p:cNvPr id="858" name="Google Shape;858;p29"/>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29"/>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0" name="Google Shape;860;p29"/>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61" name="Google Shape;861;p29"/>
          <p:cNvGrpSpPr/>
          <p:nvPr/>
        </p:nvGrpSpPr>
        <p:grpSpPr>
          <a:xfrm flipH="1">
            <a:off x="704637" y="277549"/>
            <a:ext cx="1012826" cy="82551"/>
            <a:chOff x="4065599" y="751099"/>
            <a:chExt cx="1012826" cy="82551"/>
          </a:xfrm>
        </p:grpSpPr>
        <p:sp>
          <p:nvSpPr>
            <p:cNvPr id="862" name="Google Shape;862;p29"/>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63" name="Google Shape;863;p29"/>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64" name="Google Shape;864;p29"/>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65" name="Google Shape;865;p29"/>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66" name="Google Shape;866;p29"/>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67" name="Google Shape;867;p29"/>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868" name="Google Shape;868;p29"/>
          <p:cNvGrpSpPr/>
          <p:nvPr/>
        </p:nvGrpSpPr>
        <p:grpSpPr>
          <a:xfrm flipH="1">
            <a:off x="-879364" y="4595375"/>
            <a:ext cx="1754375" cy="176025"/>
            <a:chOff x="8260400" y="4595375"/>
            <a:chExt cx="1754375" cy="176025"/>
          </a:xfrm>
        </p:grpSpPr>
        <p:cxnSp>
          <p:nvCxnSpPr>
            <p:cNvPr id="869" name="Google Shape;869;p29"/>
            <p:cNvCxnSpPr/>
            <p:nvPr/>
          </p:nvCxnSpPr>
          <p:spPr>
            <a:xfrm>
              <a:off x="8260400" y="45953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870" name="Google Shape;870;p29"/>
            <p:cNvCxnSpPr/>
            <p:nvPr/>
          </p:nvCxnSpPr>
          <p:spPr>
            <a:xfrm>
              <a:off x="8430775" y="47714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871" name="Google Shape;871;p29"/>
          <p:cNvGrpSpPr/>
          <p:nvPr/>
        </p:nvGrpSpPr>
        <p:grpSpPr>
          <a:xfrm flipH="1">
            <a:off x="8422186" y="360100"/>
            <a:ext cx="1754375" cy="176025"/>
            <a:chOff x="-1041150" y="360100"/>
            <a:chExt cx="1754375" cy="176025"/>
          </a:xfrm>
        </p:grpSpPr>
        <p:cxnSp>
          <p:nvCxnSpPr>
            <p:cNvPr id="872" name="Google Shape;872;p29"/>
            <p:cNvCxnSpPr/>
            <p:nvPr/>
          </p:nvCxnSpPr>
          <p:spPr>
            <a:xfrm>
              <a:off x="-1041150" y="3601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873" name="Google Shape;873;p29"/>
            <p:cNvCxnSpPr/>
            <p:nvPr/>
          </p:nvCxnSpPr>
          <p:spPr>
            <a:xfrm>
              <a:off x="-870775" y="536125"/>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874" name="Google Shape;874;p29"/>
          <p:cNvGrpSpPr/>
          <p:nvPr/>
        </p:nvGrpSpPr>
        <p:grpSpPr>
          <a:xfrm flipH="1">
            <a:off x="7897757" y="4082310"/>
            <a:ext cx="1667405" cy="747160"/>
            <a:chOff x="5080152" y="4756299"/>
            <a:chExt cx="1667405" cy="747160"/>
          </a:xfrm>
        </p:grpSpPr>
        <p:grpSp>
          <p:nvGrpSpPr>
            <p:cNvPr id="875" name="Google Shape;875;p29"/>
            <p:cNvGrpSpPr/>
            <p:nvPr/>
          </p:nvGrpSpPr>
          <p:grpSpPr>
            <a:xfrm flipH="1">
              <a:off x="5182002" y="4756299"/>
              <a:ext cx="1565555" cy="569110"/>
              <a:chOff x="371227" y="1223833"/>
              <a:chExt cx="1565555" cy="569110"/>
            </a:xfrm>
          </p:grpSpPr>
          <p:sp>
            <p:nvSpPr>
              <p:cNvPr id="876" name="Google Shape;876;p29"/>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7" name="Google Shape;877;p29"/>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8" name="Google Shape;878;p29"/>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79" name="Google Shape;879;p29"/>
            <p:cNvGrpSpPr/>
            <p:nvPr/>
          </p:nvGrpSpPr>
          <p:grpSpPr>
            <a:xfrm flipH="1">
              <a:off x="5080152" y="4934349"/>
              <a:ext cx="1565555" cy="569110"/>
              <a:chOff x="371227" y="1223833"/>
              <a:chExt cx="1565555" cy="569110"/>
            </a:xfrm>
          </p:grpSpPr>
          <p:sp>
            <p:nvSpPr>
              <p:cNvPr id="880" name="Google Shape;880;p29"/>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1" name="Google Shape;881;p29"/>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29"/>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1"/>
        <p:cNvGrpSpPr/>
        <p:nvPr/>
      </p:nvGrpSpPr>
      <p:grpSpPr>
        <a:xfrm>
          <a:off x="0" y="0"/>
          <a:ext cx="0" cy="0"/>
          <a:chOff x="0" y="0"/>
          <a:chExt cx="0" cy="0"/>
        </a:xfrm>
      </p:grpSpPr>
      <p:grpSp>
        <p:nvGrpSpPr>
          <p:cNvPr id="62" name="Google Shape;62;p3"/>
          <p:cNvGrpSpPr/>
          <p:nvPr/>
        </p:nvGrpSpPr>
        <p:grpSpPr>
          <a:xfrm>
            <a:off x="4209877" y="4845812"/>
            <a:ext cx="1565555" cy="569110"/>
            <a:chOff x="371227" y="1223833"/>
            <a:chExt cx="1565555" cy="569110"/>
          </a:xfrm>
        </p:grpSpPr>
        <p:sp>
          <p:nvSpPr>
            <p:cNvPr id="63" name="Google Shape;63;p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 name="Google Shape;64;p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 name="Google Shape;65;p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6" name="Google Shape;66;p3"/>
          <p:cNvGrpSpPr/>
          <p:nvPr/>
        </p:nvGrpSpPr>
        <p:grpSpPr>
          <a:xfrm rot="10800000" flipH="1">
            <a:off x="5210240" y="-171947"/>
            <a:ext cx="1667405" cy="747160"/>
            <a:chOff x="5080152" y="4756299"/>
            <a:chExt cx="1667405" cy="747160"/>
          </a:xfrm>
        </p:grpSpPr>
        <p:grpSp>
          <p:nvGrpSpPr>
            <p:cNvPr id="67" name="Google Shape;67;p3"/>
            <p:cNvGrpSpPr/>
            <p:nvPr/>
          </p:nvGrpSpPr>
          <p:grpSpPr>
            <a:xfrm flipH="1">
              <a:off x="5182002" y="4756299"/>
              <a:ext cx="1565555" cy="569110"/>
              <a:chOff x="371227" y="1223833"/>
              <a:chExt cx="1565555" cy="569110"/>
            </a:xfrm>
          </p:grpSpPr>
          <p:sp>
            <p:nvSpPr>
              <p:cNvPr id="68" name="Google Shape;68;p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 name="Google Shape;70;p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1" name="Google Shape;71;p3"/>
            <p:cNvGrpSpPr/>
            <p:nvPr/>
          </p:nvGrpSpPr>
          <p:grpSpPr>
            <a:xfrm flipH="1">
              <a:off x="5080152" y="4934349"/>
              <a:ext cx="1565555" cy="569110"/>
              <a:chOff x="371227" y="1223833"/>
              <a:chExt cx="1565555" cy="569110"/>
            </a:xfrm>
          </p:grpSpPr>
          <p:sp>
            <p:nvSpPr>
              <p:cNvPr id="72" name="Google Shape;72;p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 name="Google Shape;74;p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5" name="Google Shape;75;p3"/>
          <p:cNvGrpSpPr/>
          <p:nvPr/>
        </p:nvGrpSpPr>
        <p:grpSpPr>
          <a:xfrm>
            <a:off x="-1269750" y="4557263"/>
            <a:ext cx="1754375" cy="176025"/>
            <a:chOff x="-1269750" y="4557263"/>
            <a:chExt cx="1754375" cy="176025"/>
          </a:xfrm>
        </p:grpSpPr>
        <p:cxnSp>
          <p:nvCxnSpPr>
            <p:cNvPr id="76" name="Google Shape;76;p3"/>
            <p:cNvCxnSpPr/>
            <p:nvPr/>
          </p:nvCxnSpPr>
          <p:spPr>
            <a:xfrm>
              <a:off x="-1269750" y="4557263"/>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77" name="Google Shape;77;p3"/>
            <p:cNvCxnSpPr/>
            <p:nvPr/>
          </p:nvCxnSpPr>
          <p:spPr>
            <a:xfrm>
              <a:off x="-1099375" y="4733288"/>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78" name="Google Shape;78;p3"/>
          <p:cNvGrpSpPr/>
          <p:nvPr/>
        </p:nvGrpSpPr>
        <p:grpSpPr>
          <a:xfrm>
            <a:off x="7417949" y="4603999"/>
            <a:ext cx="1012826" cy="82551"/>
            <a:chOff x="4065599" y="751099"/>
            <a:chExt cx="1012826" cy="82551"/>
          </a:xfrm>
        </p:grpSpPr>
        <p:sp>
          <p:nvSpPr>
            <p:cNvPr id="79" name="Google Shape;79;p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0" name="Google Shape;80;p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1" name="Google Shape;81;p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2" name="Google Shape;82;p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3" name="Google Shape;83;p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4" name="Google Shape;84;p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85" name="Google Shape;85;p3"/>
          <p:cNvGrpSpPr/>
          <p:nvPr/>
        </p:nvGrpSpPr>
        <p:grpSpPr>
          <a:xfrm>
            <a:off x="713224" y="277549"/>
            <a:ext cx="1012826" cy="82551"/>
            <a:chOff x="4065599" y="751099"/>
            <a:chExt cx="1012826" cy="82551"/>
          </a:xfrm>
        </p:grpSpPr>
        <p:sp>
          <p:nvSpPr>
            <p:cNvPr id="86" name="Google Shape;86;p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7" name="Google Shape;87;p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8" name="Google Shape;88;p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89" name="Google Shape;89;p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90" name="Google Shape;90;p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91" name="Google Shape;91;p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92" name="Google Shape;92;p3"/>
          <p:cNvGrpSpPr/>
          <p:nvPr/>
        </p:nvGrpSpPr>
        <p:grpSpPr>
          <a:xfrm>
            <a:off x="8260400" y="1145775"/>
            <a:ext cx="1754375" cy="176025"/>
            <a:chOff x="8260400" y="1145775"/>
            <a:chExt cx="1754375" cy="176025"/>
          </a:xfrm>
        </p:grpSpPr>
        <p:cxnSp>
          <p:nvCxnSpPr>
            <p:cNvPr id="93" name="Google Shape;93;p3"/>
            <p:cNvCxnSpPr/>
            <p:nvPr/>
          </p:nvCxnSpPr>
          <p:spPr>
            <a:xfrm>
              <a:off x="8260400" y="13218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94" name="Google Shape;94;p3"/>
            <p:cNvCxnSpPr/>
            <p:nvPr/>
          </p:nvCxnSpPr>
          <p:spPr>
            <a:xfrm>
              <a:off x="8430775" y="1145775"/>
              <a:ext cx="1584000" cy="0"/>
            </a:xfrm>
            <a:prstGeom prst="straightConnector1">
              <a:avLst/>
            </a:prstGeom>
            <a:noFill/>
            <a:ln w="76200" cap="rnd" cmpd="sng">
              <a:solidFill>
                <a:schemeClr val="dk2"/>
              </a:solidFill>
              <a:prstDash val="solid"/>
              <a:round/>
              <a:headEnd type="none" w="med" len="med"/>
              <a:tailEnd type="none" w="med" len="med"/>
            </a:ln>
          </p:spPr>
        </p:cxnSp>
      </p:grpSp>
      <p:sp>
        <p:nvSpPr>
          <p:cNvPr id="95" name="Google Shape;95;p3"/>
          <p:cNvSpPr txBox="1">
            <a:spLocks noGrp="1"/>
          </p:cNvSpPr>
          <p:nvPr>
            <p:ph type="title"/>
          </p:nvPr>
        </p:nvSpPr>
        <p:spPr>
          <a:xfrm>
            <a:off x="4653625" y="2775850"/>
            <a:ext cx="35775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6" name="Google Shape;96;p3"/>
          <p:cNvSpPr txBox="1">
            <a:spLocks noGrp="1"/>
          </p:cNvSpPr>
          <p:nvPr>
            <p:ph type="title" idx="2" hasCustomPrompt="1"/>
          </p:nvPr>
        </p:nvSpPr>
        <p:spPr>
          <a:xfrm>
            <a:off x="4653625" y="1525850"/>
            <a:ext cx="1235700" cy="841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 name="Google Shape;97;p3"/>
          <p:cNvSpPr>
            <a:spLocks noGrp="1"/>
          </p:cNvSpPr>
          <p:nvPr>
            <p:ph type="pic" idx="3"/>
          </p:nvPr>
        </p:nvSpPr>
        <p:spPr>
          <a:xfrm>
            <a:off x="713225" y="539500"/>
            <a:ext cx="3293400" cy="4064400"/>
          </a:xfrm>
          <a:prstGeom prst="rect">
            <a:avLst/>
          </a:prstGeom>
          <a:noFill/>
          <a:ln w="19050" cap="flat" cmpd="sng">
            <a:solidFill>
              <a:schemeClr val="lt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7"/>
        <p:cNvGrpSpPr/>
        <p:nvPr/>
      </p:nvGrpSpPr>
      <p:grpSpPr>
        <a:xfrm>
          <a:off x="0" y="0"/>
          <a:ext cx="0" cy="0"/>
          <a:chOff x="0" y="0"/>
          <a:chExt cx="0" cy="0"/>
        </a:xfrm>
      </p:grpSpPr>
      <p:grpSp>
        <p:nvGrpSpPr>
          <p:cNvPr id="128" name="Google Shape;128;p5"/>
          <p:cNvGrpSpPr/>
          <p:nvPr/>
        </p:nvGrpSpPr>
        <p:grpSpPr>
          <a:xfrm rot="10800000" flipH="1">
            <a:off x="7530539" y="493592"/>
            <a:ext cx="2414411" cy="791930"/>
            <a:chOff x="-607079" y="493592"/>
            <a:chExt cx="2414411" cy="791930"/>
          </a:xfrm>
        </p:grpSpPr>
        <p:grpSp>
          <p:nvGrpSpPr>
            <p:cNvPr id="129" name="Google Shape;129;p5"/>
            <p:cNvGrpSpPr/>
            <p:nvPr/>
          </p:nvGrpSpPr>
          <p:grpSpPr>
            <a:xfrm>
              <a:off x="241777" y="493592"/>
              <a:ext cx="1565555" cy="569110"/>
              <a:chOff x="371227" y="1223833"/>
              <a:chExt cx="1565555" cy="569110"/>
            </a:xfrm>
          </p:grpSpPr>
          <p:sp>
            <p:nvSpPr>
              <p:cNvPr id="130" name="Google Shape;130;p5"/>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1" name="Google Shape;131;p5"/>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5"/>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3" name="Google Shape;133;p5"/>
            <p:cNvGrpSpPr/>
            <p:nvPr/>
          </p:nvGrpSpPr>
          <p:grpSpPr>
            <a:xfrm>
              <a:off x="-607079" y="678215"/>
              <a:ext cx="1434061" cy="607307"/>
              <a:chOff x="-377161" y="1480452"/>
              <a:chExt cx="1290088" cy="546336"/>
            </a:xfrm>
          </p:grpSpPr>
          <p:sp>
            <p:nvSpPr>
              <p:cNvPr id="134" name="Google Shape;134;p5"/>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5"/>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 name="Google Shape;136;p5"/>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37" name="Google Shape;137;p5"/>
          <p:cNvGrpSpPr/>
          <p:nvPr/>
        </p:nvGrpSpPr>
        <p:grpSpPr>
          <a:xfrm>
            <a:off x="8231125" y="4199825"/>
            <a:ext cx="1754375" cy="176025"/>
            <a:chOff x="8260400" y="539500"/>
            <a:chExt cx="1754375" cy="176025"/>
          </a:xfrm>
        </p:grpSpPr>
        <p:cxnSp>
          <p:nvCxnSpPr>
            <p:cNvPr id="138" name="Google Shape;138;p5"/>
            <p:cNvCxnSpPr/>
            <p:nvPr/>
          </p:nvCxnSpPr>
          <p:spPr>
            <a:xfrm>
              <a:off x="8260400" y="5395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139" name="Google Shape;139;p5"/>
            <p:cNvCxnSpPr/>
            <p:nvPr/>
          </p:nvCxnSpPr>
          <p:spPr>
            <a:xfrm>
              <a:off x="8430775" y="715525"/>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140" name="Google Shape;140;p5"/>
          <p:cNvGrpSpPr/>
          <p:nvPr/>
        </p:nvGrpSpPr>
        <p:grpSpPr>
          <a:xfrm rot="10800000" flipH="1">
            <a:off x="-754485" y="3894382"/>
            <a:ext cx="1667405" cy="747160"/>
            <a:chOff x="5080152" y="4756299"/>
            <a:chExt cx="1667405" cy="747160"/>
          </a:xfrm>
        </p:grpSpPr>
        <p:grpSp>
          <p:nvGrpSpPr>
            <p:cNvPr id="141" name="Google Shape;141;p5"/>
            <p:cNvGrpSpPr/>
            <p:nvPr/>
          </p:nvGrpSpPr>
          <p:grpSpPr>
            <a:xfrm flipH="1">
              <a:off x="5182002" y="4756299"/>
              <a:ext cx="1565555" cy="569110"/>
              <a:chOff x="371227" y="1223833"/>
              <a:chExt cx="1565555" cy="569110"/>
            </a:xfrm>
          </p:grpSpPr>
          <p:sp>
            <p:nvSpPr>
              <p:cNvPr id="142" name="Google Shape;142;p5"/>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 name="Google Shape;143;p5"/>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 name="Google Shape;144;p5"/>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5" name="Google Shape;145;p5"/>
            <p:cNvGrpSpPr/>
            <p:nvPr/>
          </p:nvGrpSpPr>
          <p:grpSpPr>
            <a:xfrm flipH="1">
              <a:off x="5080152" y="4934349"/>
              <a:ext cx="1565555" cy="569110"/>
              <a:chOff x="371227" y="1223833"/>
              <a:chExt cx="1565555" cy="569110"/>
            </a:xfrm>
          </p:grpSpPr>
          <p:sp>
            <p:nvSpPr>
              <p:cNvPr id="146" name="Google Shape;146;p5"/>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 name="Google Shape;147;p5"/>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 name="Google Shape;148;p5"/>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49" name="Google Shape;149;p5"/>
          <p:cNvGrpSpPr/>
          <p:nvPr/>
        </p:nvGrpSpPr>
        <p:grpSpPr>
          <a:xfrm>
            <a:off x="-841450" y="539500"/>
            <a:ext cx="1754375" cy="176025"/>
            <a:chOff x="-1041150" y="4427975"/>
            <a:chExt cx="1754375" cy="176025"/>
          </a:xfrm>
        </p:grpSpPr>
        <p:cxnSp>
          <p:nvCxnSpPr>
            <p:cNvPr id="150" name="Google Shape;150;p5"/>
            <p:cNvCxnSpPr/>
            <p:nvPr/>
          </p:nvCxnSpPr>
          <p:spPr>
            <a:xfrm>
              <a:off x="-1041150" y="44279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151" name="Google Shape;151;p5"/>
            <p:cNvCxnSpPr/>
            <p:nvPr/>
          </p:nvCxnSpPr>
          <p:spPr>
            <a:xfrm>
              <a:off x="-870775" y="46040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152" name="Google Shape;152;p5"/>
          <p:cNvGrpSpPr/>
          <p:nvPr/>
        </p:nvGrpSpPr>
        <p:grpSpPr>
          <a:xfrm>
            <a:off x="4065586" y="4641549"/>
            <a:ext cx="1012826" cy="82551"/>
            <a:chOff x="4065599" y="751099"/>
            <a:chExt cx="1012826" cy="82551"/>
          </a:xfrm>
        </p:grpSpPr>
        <p:sp>
          <p:nvSpPr>
            <p:cNvPr id="153" name="Google Shape;153;p5"/>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154" name="Google Shape;154;p5"/>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155" name="Google Shape;155;p5"/>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156" name="Google Shape;156;p5"/>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157" name="Google Shape;157;p5"/>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158" name="Google Shape;158;p5"/>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sp>
        <p:nvSpPr>
          <p:cNvPr id="159" name="Google Shape;159;p5"/>
          <p:cNvSpPr txBox="1">
            <a:spLocks noGrp="1"/>
          </p:cNvSpPr>
          <p:nvPr>
            <p:ph type="subTitle" idx="1"/>
          </p:nvPr>
        </p:nvSpPr>
        <p:spPr>
          <a:xfrm>
            <a:off x="1944900" y="3417217"/>
            <a:ext cx="5254200" cy="76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160" name="Google Shape;160;p5"/>
          <p:cNvSpPr txBox="1">
            <a:spLocks noGrp="1"/>
          </p:cNvSpPr>
          <p:nvPr>
            <p:ph type="subTitle" idx="2"/>
          </p:nvPr>
        </p:nvSpPr>
        <p:spPr>
          <a:xfrm>
            <a:off x="1944900" y="2057992"/>
            <a:ext cx="5254200" cy="76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
        <p:nvSpPr>
          <p:cNvPr id="161" name="Google Shape;161;p5"/>
          <p:cNvSpPr txBox="1">
            <a:spLocks noGrp="1"/>
          </p:cNvSpPr>
          <p:nvPr>
            <p:ph type="subTitle" idx="3"/>
          </p:nvPr>
        </p:nvSpPr>
        <p:spPr>
          <a:xfrm>
            <a:off x="1944900" y="1622992"/>
            <a:ext cx="5254200" cy="51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62" name="Google Shape;162;p5"/>
          <p:cNvSpPr txBox="1">
            <a:spLocks noGrp="1"/>
          </p:cNvSpPr>
          <p:nvPr>
            <p:ph type="subTitle" idx="4"/>
          </p:nvPr>
        </p:nvSpPr>
        <p:spPr>
          <a:xfrm>
            <a:off x="1944902" y="2982217"/>
            <a:ext cx="5254200" cy="51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63" name="Google Shape;163;p5"/>
          <p:cNvSpPr txBox="1">
            <a:spLocks noGrp="1"/>
          </p:cNvSpPr>
          <p:nvPr>
            <p:ph type="title"/>
          </p:nvPr>
        </p:nvSpPr>
        <p:spPr>
          <a:xfrm>
            <a:off x="912925" y="539500"/>
            <a:ext cx="73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2"/>
        <p:cNvGrpSpPr/>
        <p:nvPr/>
      </p:nvGrpSpPr>
      <p:grpSpPr>
        <a:xfrm>
          <a:off x="0" y="0"/>
          <a:ext cx="0" cy="0"/>
          <a:chOff x="0" y="0"/>
          <a:chExt cx="0" cy="0"/>
        </a:xfrm>
      </p:grpSpPr>
      <p:sp>
        <p:nvSpPr>
          <p:cNvPr id="223" name="Google Shape;22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4"/>
        <p:cNvGrpSpPr/>
        <p:nvPr/>
      </p:nvGrpSpPr>
      <p:grpSpPr>
        <a:xfrm>
          <a:off x="0" y="0"/>
          <a:ext cx="0" cy="0"/>
          <a:chOff x="0" y="0"/>
          <a:chExt cx="0" cy="0"/>
        </a:xfrm>
      </p:grpSpPr>
      <p:sp>
        <p:nvSpPr>
          <p:cNvPr id="225" name="Google Shape;2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26" name="Google Shape;2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8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83"/>
        <p:cNvGrpSpPr/>
        <p:nvPr/>
      </p:nvGrpSpPr>
      <p:grpSpPr>
        <a:xfrm>
          <a:off x="0" y="0"/>
          <a:ext cx="0" cy="0"/>
          <a:chOff x="0" y="0"/>
          <a:chExt cx="0" cy="0"/>
        </a:xfrm>
      </p:grpSpPr>
      <p:grpSp>
        <p:nvGrpSpPr>
          <p:cNvPr id="284" name="Google Shape;284;p13"/>
          <p:cNvGrpSpPr/>
          <p:nvPr/>
        </p:nvGrpSpPr>
        <p:grpSpPr>
          <a:xfrm rot="-2700000" flipH="1">
            <a:off x="-1044728" y="2454864"/>
            <a:ext cx="1565540" cy="569105"/>
            <a:chOff x="371227" y="1223833"/>
            <a:chExt cx="1565555" cy="569110"/>
          </a:xfrm>
        </p:grpSpPr>
        <p:sp>
          <p:nvSpPr>
            <p:cNvPr id="285" name="Google Shape;285;p1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1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1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8" name="Google Shape;288;p13"/>
          <p:cNvGrpSpPr/>
          <p:nvPr/>
        </p:nvGrpSpPr>
        <p:grpSpPr>
          <a:xfrm flipH="1">
            <a:off x="7372165" y="331149"/>
            <a:ext cx="1565555" cy="569110"/>
            <a:chOff x="371227" y="1223833"/>
            <a:chExt cx="1565555" cy="569110"/>
          </a:xfrm>
        </p:grpSpPr>
        <p:sp>
          <p:nvSpPr>
            <p:cNvPr id="289" name="Google Shape;289;p1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 name="Google Shape;290;p1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 name="Google Shape;291;p1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2" name="Google Shape;292;p13"/>
          <p:cNvGrpSpPr/>
          <p:nvPr/>
        </p:nvGrpSpPr>
        <p:grpSpPr>
          <a:xfrm>
            <a:off x="7495671" y="3984367"/>
            <a:ext cx="2414411" cy="791930"/>
            <a:chOff x="-607079" y="493592"/>
            <a:chExt cx="2414411" cy="791930"/>
          </a:xfrm>
        </p:grpSpPr>
        <p:grpSp>
          <p:nvGrpSpPr>
            <p:cNvPr id="293" name="Google Shape;293;p13"/>
            <p:cNvGrpSpPr/>
            <p:nvPr/>
          </p:nvGrpSpPr>
          <p:grpSpPr>
            <a:xfrm>
              <a:off x="241777" y="493592"/>
              <a:ext cx="1565555" cy="569110"/>
              <a:chOff x="371227" y="1223833"/>
              <a:chExt cx="1565555" cy="569110"/>
            </a:xfrm>
          </p:grpSpPr>
          <p:sp>
            <p:nvSpPr>
              <p:cNvPr id="294" name="Google Shape;294;p13"/>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13"/>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 name="Google Shape;296;p13"/>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7" name="Google Shape;297;p13"/>
            <p:cNvGrpSpPr/>
            <p:nvPr/>
          </p:nvGrpSpPr>
          <p:grpSpPr>
            <a:xfrm>
              <a:off x="-607079" y="678215"/>
              <a:ext cx="1434061" cy="607307"/>
              <a:chOff x="-377161" y="1480452"/>
              <a:chExt cx="1290088" cy="546336"/>
            </a:xfrm>
          </p:grpSpPr>
          <p:sp>
            <p:nvSpPr>
              <p:cNvPr id="298" name="Google Shape;298;p13"/>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9" name="Google Shape;299;p13"/>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0" name="Google Shape;300;p13"/>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301" name="Google Shape;301;p13"/>
          <p:cNvGrpSpPr/>
          <p:nvPr/>
        </p:nvGrpSpPr>
        <p:grpSpPr>
          <a:xfrm>
            <a:off x="713224" y="277549"/>
            <a:ext cx="1089026" cy="231176"/>
            <a:chOff x="713224" y="277549"/>
            <a:chExt cx="1089026" cy="231176"/>
          </a:xfrm>
        </p:grpSpPr>
        <p:grpSp>
          <p:nvGrpSpPr>
            <p:cNvPr id="302" name="Google Shape;302;p13"/>
            <p:cNvGrpSpPr/>
            <p:nvPr/>
          </p:nvGrpSpPr>
          <p:grpSpPr>
            <a:xfrm>
              <a:off x="789424" y="426174"/>
              <a:ext cx="1012826" cy="82551"/>
              <a:chOff x="4065599" y="751099"/>
              <a:chExt cx="1012826" cy="82551"/>
            </a:xfrm>
          </p:grpSpPr>
          <p:sp>
            <p:nvSpPr>
              <p:cNvPr id="303" name="Google Shape;303;p1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04" name="Google Shape;304;p1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05" name="Google Shape;305;p1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06" name="Google Shape;306;p1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07" name="Google Shape;307;p1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08" name="Google Shape;308;p1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309" name="Google Shape;309;p13"/>
            <p:cNvGrpSpPr/>
            <p:nvPr/>
          </p:nvGrpSpPr>
          <p:grpSpPr>
            <a:xfrm>
              <a:off x="713224" y="277549"/>
              <a:ext cx="1012826" cy="82551"/>
              <a:chOff x="4065599" y="751099"/>
              <a:chExt cx="1012826" cy="82551"/>
            </a:xfrm>
          </p:grpSpPr>
          <p:sp>
            <p:nvSpPr>
              <p:cNvPr id="310" name="Google Shape;310;p1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11" name="Google Shape;311;p1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12" name="Google Shape;312;p1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13" name="Google Shape;313;p1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14" name="Google Shape;314;p1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15" name="Google Shape;315;p1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grpSp>
        <p:nvGrpSpPr>
          <p:cNvPr id="316" name="Google Shape;316;p13"/>
          <p:cNvGrpSpPr/>
          <p:nvPr/>
        </p:nvGrpSpPr>
        <p:grpSpPr>
          <a:xfrm>
            <a:off x="8430775" y="2720675"/>
            <a:ext cx="1754375" cy="176025"/>
            <a:chOff x="8430775" y="2720675"/>
            <a:chExt cx="1754375" cy="176025"/>
          </a:xfrm>
        </p:grpSpPr>
        <p:cxnSp>
          <p:nvCxnSpPr>
            <p:cNvPr id="317" name="Google Shape;317;p13"/>
            <p:cNvCxnSpPr/>
            <p:nvPr/>
          </p:nvCxnSpPr>
          <p:spPr>
            <a:xfrm>
              <a:off x="8430775" y="27206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318" name="Google Shape;318;p13"/>
            <p:cNvCxnSpPr/>
            <p:nvPr/>
          </p:nvCxnSpPr>
          <p:spPr>
            <a:xfrm>
              <a:off x="8601150" y="28967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319" name="Google Shape;319;p13"/>
          <p:cNvGrpSpPr/>
          <p:nvPr/>
        </p:nvGrpSpPr>
        <p:grpSpPr>
          <a:xfrm>
            <a:off x="4065586" y="4603999"/>
            <a:ext cx="1012826" cy="82551"/>
            <a:chOff x="4065599" y="751099"/>
            <a:chExt cx="1012826" cy="82551"/>
          </a:xfrm>
        </p:grpSpPr>
        <p:sp>
          <p:nvSpPr>
            <p:cNvPr id="320" name="Google Shape;320;p13"/>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1" name="Google Shape;321;p13"/>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2" name="Google Shape;322;p13"/>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3" name="Google Shape;323;p13"/>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4" name="Google Shape;324;p13"/>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325" name="Google Shape;325;p13"/>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326" name="Google Shape;326;p13"/>
          <p:cNvGrpSpPr/>
          <p:nvPr/>
        </p:nvGrpSpPr>
        <p:grpSpPr>
          <a:xfrm>
            <a:off x="-1041150" y="4604000"/>
            <a:ext cx="1754375" cy="176025"/>
            <a:chOff x="-1041150" y="4604000"/>
            <a:chExt cx="1754375" cy="176025"/>
          </a:xfrm>
        </p:grpSpPr>
        <p:cxnSp>
          <p:nvCxnSpPr>
            <p:cNvPr id="327" name="Google Shape;327;p13"/>
            <p:cNvCxnSpPr/>
            <p:nvPr/>
          </p:nvCxnSpPr>
          <p:spPr>
            <a:xfrm>
              <a:off x="-1041150" y="46040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328" name="Google Shape;328;p13"/>
            <p:cNvCxnSpPr/>
            <p:nvPr/>
          </p:nvCxnSpPr>
          <p:spPr>
            <a:xfrm>
              <a:off x="-870775" y="4780025"/>
              <a:ext cx="1584000" cy="0"/>
            </a:xfrm>
            <a:prstGeom prst="straightConnector1">
              <a:avLst/>
            </a:prstGeom>
            <a:noFill/>
            <a:ln w="76200" cap="rnd" cmpd="sng">
              <a:solidFill>
                <a:schemeClr val="dk2"/>
              </a:solidFill>
              <a:prstDash val="solid"/>
              <a:round/>
              <a:headEnd type="none" w="med" len="med"/>
              <a:tailEnd type="none" w="med" len="med"/>
            </a:ln>
          </p:spPr>
        </p:cxnSp>
      </p:grpSp>
      <p:sp>
        <p:nvSpPr>
          <p:cNvPr id="329" name="Google Shape;329;p13"/>
          <p:cNvSpPr txBox="1">
            <a:spLocks noGrp="1"/>
          </p:cNvSpPr>
          <p:nvPr>
            <p:ph type="title" hasCustomPrompt="1"/>
          </p:nvPr>
        </p:nvSpPr>
        <p:spPr>
          <a:xfrm>
            <a:off x="1141525" y="16605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0" name="Google Shape;330;p13"/>
          <p:cNvSpPr txBox="1">
            <a:spLocks noGrp="1"/>
          </p:cNvSpPr>
          <p:nvPr>
            <p:ph type="title" idx="2" hasCustomPrompt="1"/>
          </p:nvPr>
        </p:nvSpPr>
        <p:spPr>
          <a:xfrm>
            <a:off x="1141525" y="30178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1" name="Google Shape;331;p13"/>
          <p:cNvSpPr txBox="1">
            <a:spLocks noGrp="1"/>
          </p:cNvSpPr>
          <p:nvPr>
            <p:ph type="title" idx="3" hasCustomPrompt="1"/>
          </p:nvPr>
        </p:nvSpPr>
        <p:spPr>
          <a:xfrm>
            <a:off x="3486025" y="16605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2" name="Google Shape;332;p13"/>
          <p:cNvSpPr txBox="1">
            <a:spLocks noGrp="1"/>
          </p:cNvSpPr>
          <p:nvPr>
            <p:ph type="title" idx="4" hasCustomPrompt="1"/>
          </p:nvPr>
        </p:nvSpPr>
        <p:spPr>
          <a:xfrm>
            <a:off x="3486025" y="30178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3" name="Google Shape;333;p13"/>
          <p:cNvSpPr txBox="1">
            <a:spLocks noGrp="1"/>
          </p:cNvSpPr>
          <p:nvPr>
            <p:ph type="title" idx="5" hasCustomPrompt="1"/>
          </p:nvPr>
        </p:nvSpPr>
        <p:spPr>
          <a:xfrm>
            <a:off x="5830525" y="16605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4" name="Google Shape;334;p13"/>
          <p:cNvSpPr txBox="1">
            <a:spLocks noGrp="1"/>
          </p:cNvSpPr>
          <p:nvPr>
            <p:ph type="title" idx="6" hasCustomPrompt="1"/>
          </p:nvPr>
        </p:nvSpPr>
        <p:spPr>
          <a:xfrm>
            <a:off x="5830525" y="30178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5" name="Google Shape;335;p13"/>
          <p:cNvSpPr txBox="1">
            <a:spLocks noGrp="1"/>
          </p:cNvSpPr>
          <p:nvPr>
            <p:ph type="subTitle" idx="1"/>
          </p:nvPr>
        </p:nvSpPr>
        <p:spPr>
          <a:xfrm>
            <a:off x="1141525" y="2217275"/>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36" name="Google Shape;336;p13"/>
          <p:cNvSpPr txBox="1">
            <a:spLocks noGrp="1"/>
          </p:cNvSpPr>
          <p:nvPr>
            <p:ph type="subTitle" idx="7"/>
          </p:nvPr>
        </p:nvSpPr>
        <p:spPr>
          <a:xfrm>
            <a:off x="3486025" y="2217275"/>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37" name="Google Shape;337;p13"/>
          <p:cNvSpPr txBox="1">
            <a:spLocks noGrp="1"/>
          </p:cNvSpPr>
          <p:nvPr>
            <p:ph type="subTitle" idx="8"/>
          </p:nvPr>
        </p:nvSpPr>
        <p:spPr>
          <a:xfrm>
            <a:off x="5830525" y="2217275"/>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38" name="Google Shape;338;p13"/>
          <p:cNvSpPr txBox="1">
            <a:spLocks noGrp="1"/>
          </p:cNvSpPr>
          <p:nvPr>
            <p:ph type="subTitle" idx="9"/>
          </p:nvPr>
        </p:nvSpPr>
        <p:spPr>
          <a:xfrm>
            <a:off x="1141525" y="3574550"/>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39" name="Google Shape;339;p13"/>
          <p:cNvSpPr txBox="1">
            <a:spLocks noGrp="1"/>
          </p:cNvSpPr>
          <p:nvPr>
            <p:ph type="subTitle" idx="13"/>
          </p:nvPr>
        </p:nvSpPr>
        <p:spPr>
          <a:xfrm>
            <a:off x="3486025" y="3574550"/>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0" name="Google Shape;340;p13"/>
          <p:cNvSpPr txBox="1">
            <a:spLocks noGrp="1"/>
          </p:cNvSpPr>
          <p:nvPr>
            <p:ph type="subTitle" idx="14"/>
          </p:nvPr>
        </p:nvSpPr>
        <p:spPr>
          <a:xfrm>
            <a:off x="5830525" y="3574550"/>
            <a:ext cx="21720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latin typeface="Share Tech"/>
                <a:ea typeface="Share Tech"/>
                <a:cs typeface="Share Tech"/>
                <a:sym typeface="Share Te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1" name="Google Shape;341;p13"/>
          <p:cNvSpPr txBox="1">
            <a:spLocks noGrp="1"/>
          </p:cNvSpPr>
          <p:nvPr>
            <p:ph type="title" idx="15"/>
          </p:nvPr>
        </p:nvSpPr>
        <p:spPr>
          <a:xfrm>
            <a:off x="912925" y="539500"/>
            <a:ext cx="73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CUSTOM_13">
    <p:spTree>
      <p:nvGrpSpPr>
        <p:cNvPr id="1" name="Shape 432"/>
        <p:cNvGrpSpPr/>
        <p:nvPr/>
      </p:nvGrpSpPr>
      <p:grpSpPr>
        <a:xfrm>
          <a:off x="0" y="0"/>
          <a:ext cx="0" cy="0"/>
          <a:chOff x="0" y="0"/>
          <a:chExt cx="0" cy="0"/>
        </a:xfrm>
      </p:grpSpPr>
      <p:grpSp>
        <p:nvGrpSpPr>
          <p:cNvPr id="433" name="Google Shape;433;p17"/>
          <p:cNvGrpSpPr/>
          <p:nvPr/>
        </p:nvGrpSpPr>
        <p:grpSpPr>
          <a:xfrm rot="-2700000" flipH="1">
            <a:off x="-1044728" y="2454864"/>
            <a:ext cx="1565540" cy="569105"/>
            <a:chOff x="371227" y="1223833"/>
            <a:chExt cx="1565555" cy="569110"/>
          </a:xfrm>
        </p:grpSpPr>
        <p:sp>
          <p:nvSpPr>
            <p:cNvPr id="434" name="Google Shape;434;p17"/>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17"/>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17"/>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37" name="Google Shape;437;p17"/>
          <p:cNvGrpSpPr/>
          <p:nvPr/>
        </p:nvGrpSpPr>
        <p:grpSpPr>
          <a:xfrm flipH="1">
            <a:off x="7372165" y="331149"/>
            <a:ext cx="1565555" cy="569110"/>
            <a:chOff x="371227" y="1223833"/>
            <a:chExt cx="1565555" cy="569110"/>
          </a:xfrm>
        </p:grpSpPr>
        <p:sp>
          <p:nvSpPr>
            <p:cNvPr id="438" name="Google Shape;438;p17"/>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9" name="Google Shape;439;p17"/>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17"/>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41" name="Google Shape;441;p17"/>
          <p:cNvGrpSpPr/>
          <p:nvPr/>
        </p:nvGrpSpPr>
        <p:grpSpPr>
          <a:xfrm>
            <a:off x="7495671" y="3984367"/>
            <a:ext cx="2414411" cy="791930"/>
            <a:chOff x="-607079" y="493592"/>
            <a:chExt cx="2414411" cy="791930"/>
          </a:xfrm>
        </p:grpSpPr>
        <p:grpSp>
          <p:nvGrpSpPr>
            <p:cNvPr id="442" name="Google Shape;442;p17"/>
            <p:cNvGrpSpPr/>
            <p:nvPr/>
          </p:nvGrpSpPr>
          <p:grpSpPr>
            <a:xfrm>
              <a:off x="241777" y="493592"/>
              <a:ext cx="1565555" cy="569110"/>
              <a:chOff x="371227" y="1223833"/>
              <a:chExt cx="1565555" cy="569110"/>
            </a:xfrm>
          </p:grpSpPr>
          <p:sp>
            <p:nvSpPr>
              <p:cNvPr id="443" name="Google Shape;443;p17"/>
              <p:cNvSpPr/>
              <p:nvPr/>
            </p:nvSpPr>
            <p:spPr>
              <a:xfrm>
                <a:off x="409075" y="1258564"/>
                <a:ext cx="1484928" cy="499120"/>
              </a:xfrm>
              <a:custGeom>
                <a:avLst/>
                <a:gdLst/>
                <a:ahLst/>
                <a:cxnLst/>
                <a:rect l="l" t="t" r="r" b="b"/>
                <a:pathLst>
                  <a:path w="2761" h="928" extrusionOk="0">
                    <a:moveTo>
                      <a:pt x="17" y="928"/>
                    </a:moveTo>
                    <a:lnTo>
                      <a:pt x="0" y="911"/>
                    </a:lnTo>
                    <a:lnTo>
                      <a:pt x="912" y="0"/>
                    </a:lnTo>
                    <a:lnTo>
                      <a:pt x="2761" y="0"/>
                    </a:lnTo>
                    <a:lnTo>
                      <a:pt x="2761" y="24"/>
                    </a:lnTo>
                    <a:lnTo>
                      <a:pt x="922" y="24"/>
                    </a:lnTo>
                    <a:lnTo>
                      <a:pt x="17" y="92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4" name="Google Shape;444;p17"/>
              <p:cNvSpPr/>
              <p:nvPr/>
            </p:nvSpPr>
            <p:spPr>
              <a:xfrm>
                <a:off x="371227" y="1709840"/>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5" name="Google Shape;445;p17"/>
              <p:cNvSpPr/>
              <p:nvPr/>
            </p:nvSpPr>
            <p:spPr>
              <a:xfrm>
                <a:off x="1853718" y="1223833"/>
                <a:ext cx="83064" cy="83102"/>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46" name="Google Shape;446;p17"/>
            <p:cNvGrpSpPr/>
            <p:nvPr/>
          </p:nvGrpSpPr>
          <p:grpSpPr>
            <a:xfrm>
              <a:off x="-607079" y="678215"/>
              <a:ext cx="1434061" cy="607307"/>
              <a:chOff x="-377161" y="1480452"/>
              <a:chExt cx="1290088" cy="546336"/>
            </a:xfrm>
          </p:grpSpPr>
          <p:sp>
            <p:nvSpPr>
              <p:cNvPr id="447" name="Google Shape;447;p17"/>
              <p:cNvSpPr/>
              <p:nvPr/>
            </p:nvSpPr>
            <p:spPr>
              <a:xfrm>
                <a:off x="-340026" y="1514033"/>
                <a:ext cx="1219396" cy="480996"/>
              </a:xfrm>
              <a:custGeom>
                <a:avLst/>
                <a:gdLst/>
                <a:ahLst/>
                <a:cxnLst/>
                <a:rect l="l" t="t" r="r" b="b"/>
                <a:pathLst>
                  <a:path w="2720" h="1073" extrusionOk="0">
                    <a:moveTo>
                      <a:pt x="1664" y="1073"/>
                    </a:moveTo>
                    <a:lnTo>
                      <a:pt x="0" y="1073"/>
                    </a:lnTo>
                    <a:lnTo>
                      <a:pt x="0" y="1049"/>
                    </a:lnTo>
                    <a:lnTo>
                      <a:pt x="1654" y="1049"/>
                    </a:lnTo>
                    <a:lnTo>
                      <a:pt x="2703" y="0"/>
                    </a:lnTo>
                    <a:lnTo>
                      <a:pt x="2720" y="17"/>
                    </a:lnTo>
                    <a:lnTo>
                      <a:pt x="1664" y="107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8" name="Google Shape;448;p17"/>
              <p:cNvSpPr/>
              <p:nvPr/>
            </p:nvSpPr>
            <p:spPr>
              <a:xfrm>
                <a:off x="-377161" y="1952062"/>
                <a:ext cx="74725" cy="74725"/>
              </a:xfrm>
              <a:custGeom>
                <a:avLst/>
                <a:gdLst/>
                <a:ahLst/>
                <a:cxnLst/>
                <a:rect l="l" t="t" r="r" b="b"/>
                <a:pathLst>
                  <a:path w="121" h="121" extrusionOk="0">
                    <a:moveTo>
                      <a:pt x="121" y="61"/>
                    </a:moveTo>
                    <a:cubicBezTo>
                      <a:pt x="121" y="27"/>
                      <a:pt x="94" y="0"/>
                      <a:pt x="60" y="0"/>
                    </a:cubicBezTo>
                    <a:cubicBezTo>
                      <a:pt x="27" y="0"/>
                      <a:pt x="0" y="27"/>
                      <a:pt x="0" y="61"/>
                    </a:cubicBezTo>
                    <a:cubicBezTo>
                      <a:pt x="0" y="94"/>
                      <a:pt x="27" y="121"/>
                      <a:pt x="60" y="121"/>
                    </a:cubicBezTo>
                    <a:cubicBezTo>
                      <a:pt x="94" y="121"/>
                      <a:pt x="121" y="94"/>
                      <a:pt x="121" y="6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9" name="Google Shape;449;p17"/>
              <p:cNvSpPr/>
              <p:nvPr/>
            </p:nvSpPr>
            <p:spPr>
              <a:xfrm>
                <a:off x="838201" y="1480452"/>
                <a:ext cx="74725" cy="74760"/>
              </a:xfrm>
              <a:custGeom>
                <a:avLst/>
                <a:gdLst/>
                <a:ahLst/>
                <a:cxnLst/>
                <a:rect l="l" t="t" r="r" b="b"/>
                <a:pathLst>
                  <a:path w="121" h="121" extrusionOk="0">
                    <a:moveTo>
                      <a:pt x="121" y="60"/>
                    </a:moveTo>
                    <a:cubicBezTo>
                      <a:pt x="121" y="27"/>
                      <a:pt x="94" y="0"/>
                      <a:pt x="60" y="0"/>
                    </a:cubicBezTo>
                    <a:cubicBezTo>
                      <a:pt x="27" y="0"/>
                      <a:pt x="0" y="27"/>
                      <a:pt x="0" y="60"/>
                    </a:cubicBezTo>
                    <a:cubicBezTo>
                      <a:pt x="0" y="94"/>
                      <a:pt x="27" y="121"/>
                      <a:pt x="60" y="121"/>
                    </a:cubicBezTo>
                    <a:cubicBezTo>
                      <a:pt x="94" y="121"/>
                      <a:pt x="121" y="94"/>
                      <a:pt x="121" y="6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450" name="Google Shape;450;p17"/>
          <p:cNvGrpSpPr/>
          <p:nvPr/>
        </p:nvGrpSpPr>
        <p:grpSpPr>
          <a:xfrm>
            <a:off x="713224" y="277549"/>
            <a:ext cx="1089026" cy="231176"/>
            <a:chOff x="713224" y="277549"/>
            <a:chExt cx="1089026" cy="231176"/>
          </a:xfrm>
        </p:grpSpPr>
        <p:grpSp>
          <p:nvGrpSpPr>
            <p:cNvPr id="451" name="Google Shape;451;p17"/>
            <p:cNvGrpSpPr/>
            <p:nvPr/>
          </p:nvGrpSpPr>
          <p:grpSpPr>
            <a:xfrm>
              <a:off x="789424" y="426174"/>
              <a:ext cx="1012826" cy="82551"/>
              <a:chOff x="4065599" y="751099"/>
              <a:chExt cx="1012826" cy="82551"/>
            </a:xfrm>
          </p:grpSpPr>
          <p:sp>
            <p:nvSpPr>
              <p:cNvPr id="452" name="Google Shape;452;p17"/>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53" name="Google Shape;453;p17"/>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54" name="Google Shape;454;p17"/>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55" name="Google Shape;455;p17"/>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56" name="Google Shape;456;p17"/>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57" name="Google Shape;457;p17"/>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nvGrpSpPr>
            <p:cNvPr id="458" name="Google Shape;458;p17"/>
            <p:cNvGrpSpPr/>
            <p:nvPr/>
          </p:nvGrpSpPr>
          <p:grpSpPr>
            <a:xfrm>
              <a:off x="713224" y="277549"/>
              <a:ext cx="1012826" cy="82551"/>
              <a:chOff x="4065599" y="751099"/>
              <a:chExt cx="1012826" cy="82551"/>
            </a:xfrm>
          </p:grpSpPr>
          <p:sp>
            <p:nvSpPr>
              <p:cNvPr id="459" name="Google Shape;459;p17"/>
              <p:cNvSpPr/>
              <p:nvPr/>
            </p:nvSpPr>
            <p:spPr>
              <a:xfrm rot="-5399976">
                <a:off x="4979206"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0" name="Google Shape;460;p17"/>
              <p:cNvSpPr/>
              <p:nvPr/>
            </p:nvSpPr>
            <p:spPr>
              <a:xfrm rot="-5399976">
                <a:off x="4799818"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1" name="Google Shape;461;p17"/>
              <p:cNvSpPr/>
              <p:nvPr/>
            </p:nvSpPr>
            <p:spPr>
              <a:xfrm rot="-5399976">
                <a:off x="4620431"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2" name="Google Shape;462;p17"/>
              <p:cNvSpPr/>
              <p:nvPr/>
            </p:nvSpPr>
            <p:spPr>
              <a:xfrm rot="-5399976">
                <a:off x="4441043"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3" name="Google Shape;463;p17"/>
              <p:cNvSpPr/>
              <p:nvPr/>
            </p:nvSpPr>
            <p:spPr>
              <a:xfrm rot="-5399976">
                <a:off x="4261656" y="734431"/>
                <a:ext cx="82549" cy="115888"/>
              </a:xfrm>
              <a:custGeom>
                <a:avLst/>
                <a:gdLst/>
                <a:ahLst/>
                <a:cxnLst/>
                <a:rect l="l" t="t" r="r" b="b"/>
                <a:pathLst>
                  <a:path w="230" h="323" extrusionOk="0">
                    <a:moveTo>
                      <a:pt x="0" y="0"/>
                    </a:moveTo>
                    <a:lnTo>
                      <a:pt x="229" y="0"/>
                    </a:lnTo>
                    <a:lnTo>
                      <a:pt x="229" y="322"/>
                    </a:lnTo>
                    <a:lnTo>
                      <a:pt x="0" y="322"/>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sp>
            <p:nvSpPr>
              <p:cNvPr id="464" name="Google Shape;464;p17"/>
              <p:cNvSpPr/>
              <p:nvPr/>
            </p:nvSpPr>
            <p:spPr>
              <a:xfrm rot="-5399976">
                <a:off x="4082268" y="734432"/>
                <a:ext cx="82549" cy="115887"/>
              </a:xfrm>
              <a:custGeom>
                <a:avLst/>
                <a:gdLst/>
                <a:ahLst/>
                <a:cxnLst/>
                <a:rect l="l" t="t" r="r" b="b"/>
                <a:pathLst>
                  <a:path w="230" h="322" extrusionOk="0">
                    <a:moveTo>
                      <a:pt x="0" y="0"/>
                    </a:moveTo>
                    <a:lnTo>
                      <a:pt x="229" y="0"/>
                    </a:lnTo>
                    <a:lnTo>
                      <a:pt x="229" y="321"/>
                    </a:lnTo>
                    <a:lnTo>
                      <a:pt x="0" y="321"/>
                    </a:lnTo>
                    <a:lnTo>
                      <a:pt x="0" y="0"/>
                    </a:lnTo>
                  </a:path>
                </a:pathLst>
              </a:custGeom>
              <a:solidFill>
                <a:schemeClr val="dk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Arial"/>
                  <a:ea typeface="Arial"/>
                  <a:cs typeface="Arial"/>
                  <a:sym typeface="Arial"/>
                </a:endParaRPr>
              </a:p>
            </p:txBody>
          </p:sp>
        </p:grpSp>
      </p:grpSp>
      <p:grpSp>
        <p:nvGrpSpPr>
          <p:cNvPr id="465" name="Google Shape;465;p17"/>
          <p:cNvGrpSpPr/>
          <p:nvPr/>
        </p:nvGrpSpPr>
        <p:grpSpPr>
          <a:xfrm>
            <a:off x="8430775" y="2720675"/>
            <a:ext cx="1754375" cy="176025"/>
            <a:chOff x="8430775" y="2720675"/>
            <a:chExt cx="1754375" cy="176025"/>
          </a:xfrm>
        </p:grpSpPr>
        <p:cxnSp>
          <p:nvCxnSpPr>
            <p:cNvPr id="466" name="Google Shape;466;p17"/>
            <p:cNvCxnSpPr/>
            <p:nvPr/>
          </p:nvCxnSpPr>
          <p:spPr>
            <a:xfrm>
              <a:off x="8430775" y="2720675"/>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467" name="Google Shape;467;p17"/>
            <p:cNvCxnSpPr/>
            <p:nvPr/>
          </p:nvCxnSpPr>
          <p:spPr>
            <a:xfrm>
              <a:off x="8601150" y="2896700"/>
              <a:ext cx="1584000" cy="0"/>
            </a:xfrm>
            <a:prstGeom prst="straightConnector1">
              <a:avLst/>
            </a:prstGeom>
            <a:noFill/>
            <a:ln w="76200" cap="rnd" cmpd="sng">
              <a:solidFill>
                <a:schemeClr val="dk2"/>
              </a:solidFill>
              <a:prstDash val="solid"/>
              <a:round/>
              <a:headEnd type="none" w="med" len="med"/>
              <a:tailEnd type="none" w="med" len="med"/>
            </a:ln>
          </p:spPr>
        </p:cxnSp>
      </p:grpSp>
      <p:grpSp>
        <p:nvGrpSpPr>
          <p:cNvPr id="468" name="Google Shape;468;p17"/>
          <p:cNvGrpSpPr/>
          <p:nvPr/>
        </p:nvGrpSpPr>
        <p:grpSpPr>
          <a:xfrm>
            <a:off x="-1041150" y="4604000"/>
            <a:ext cx="1754375" cy="176025"/>
            <a:chOff x="-1041150" y="4604000"/>
            <a:chExt cx="1754375" cy="176025"/>
          </a:xfrm>
        </p:grpSpPr>
        <p:cxnSp>
          <p:nvCxnSpPr>
            <p:cNvPr id="469" name="Google Shape;469;p17"/>
            <p:cNvCxnSpPr/>
            <p:nvPr/>
          </p:nvCxnSpPr>
          <p:spPr>
            <a:xfrm>
              <a:off x="-1041150" y="4604000"/>
              <a:ext cx="1584000" cy="0"/>
            </a:xfrm>
            <a:prstGeom prst="straightConnector1">
              <a:avLst/>
            </a:prstGeom>
            <a:noFill/>
            <a:ln w="76200" cap="rnd" cmpd="sng">
              <a:solidFill>
                <a:schemeClr val="dk2"/>
              </a:solidFill>
              <a:prstDash val="solid"/>
              <a:round/>
              <a:headEnd type="none" w="med" len="med"/>
              <a:tailEnd type="none" w="med" len="med"/>
            </a:ln>
          </p:spPr>
        </p:cxnSp>
        <p:cxnSp>
          <p:nvCxnSpPr>
            <p:cNvPr id="470" name="Google Shape;470;p17"/>
            <p:cNvCxnSpPr/>
            <p:nvPr/>
          </p:nvCxnSpPr>
          <p:spPr>
            <a:xfrm>
              <a:off x="-870775" y="4780025"/>
              <a:ext cx="1584000" cy="0"/>
            </a:xfrm>
            <a:prstGeom prst="straightConnector1">
              <a:avLst/>
            </a:prstGeom>
            <a:noFill/>
            <a:ln w="76200" cap="rnd" cmpd="sng">
              <a:solidFill>
                <a:schemeClr val="dk2"/>
              </a:solidFill>
              <a:prstDash val="solid"/>
              <a:round/>
              <a:headEnd type="none" w="med" len="med"/>
              <a:tailEnd type="none" w="med" len="med"/>
            </a:ln>
          </p:spPr>
        </p:cxnSp>
      </p:grpSp>
      <p:sp>
        <p:nvSpPr>
          <p:cNvPr id="471" name="Google Shape;471;p17"/>
          <p:cNvSpPr txBox="1">
            <a:spLocks noGrp="1"/>
          </p:cNvSpPr>
          <p:nvPr>
            <p:ph type="title"/>
          </p:nvPr>
        </p:nvSpPr>
        <p:spPr>
          <a:xfrm>
            <a:off x="912925" y="539500"/>
            <a:ext cx="731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92C70"/>
            </a:gs>
            <a:gs pos="100000">
              <a:srgbClr val="020305"/>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1pPr>
            <a:lvl2pPr lvl="1"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2pPr>
            <a:lvl3pPr lvl="2"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3pPr>
            <a:lvl4pPr lvl="3"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4pPr>
            <a:lvl5pPr lvl="4"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5pPr>
            <a:lvl6pPr lvl="5"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6pPr>
            <a:lvl7pPr lvl="6"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7pPr>
            <a:lvl8pPr lvl="7"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8pPr>
            <a:lvl9pPr lvl="8" rtl="0">
              <a:spcBef>
                <a:spcPts val="0"/>
              </a:spcBef>
              <a:spcAft>
                <a:spcPts val="0"/>
              </a:spcAft>
              <a:buClr>
                <a:schemeClr val="accent6"/>
              </a:buClr>
              <a:buSzPts val="3000"/>
              <a:buFont typeface="Share Tech"/>
              <a:buNone/>
              <a:defRPr sz="3000" b="1">
                <a:solidFill>
                  <a:schemeClr val="accent6"/>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1pPr>
            <a:lvl2pPr marL="914400" lvl="1"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2pPr>
            <a:lvl3pPr marL="1371600" lvl="2"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3pPr>
            <a:lvl4pPr marL="1828800" lvl="3"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4pPr>
            <a:lvl5pPr marL="2286000" lvl="4"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5pPr>
            <a:lvl6pPr marL="2743200" lvl="5"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6pPr>
            <a:lvl7pPr marL="3200400" lvl="6"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7pPr>
            <a:lvl8pPr marL="3657600" lvl="7"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8pPr>
            <a:lvl9pPr marL="4114800" lvl="8" indent="-304800">
              <a:lnSpc>
                <a:spcPct val="100000"/>
              </a:lnSpc>
              <a:spcBef>
                <a:spcPts val="0"/>
              </a:spcBef>
              <a:spcAft>
                <a:spcPts val="0"/>
              </a:spcAft>
              <a:buClr>
                <a:schemeClr val="accent6"/>
              </a:buClr>
              <a:buSzPts val="1200"/>
              <a:buFont typeface="Share"/>
              <a:buChar char="■"/>
              <a:defRPr sz="1200">
                <a:solidFill>
                  <a:schemeClr val="accent6"/>
                </a:solidFill>
                <a:latin typeface="Share"/>
                <a:ea typeface="Share"/>
                <a:cs typeface="Share"/>
                <a:sym typeface="Share"/>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3" r:id="rId9"/>
    <p:sldLayoutId id="2147483669" r:id="rId10"/>
    <p:sldLayoutId id="2147483670" r:id="rId11"/>
    <p:sldLayoutId id="2147483674" r:id="rId12"/>
    <p:sldLayoutId id="2147483675"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hyperlink" Target="https://support.checkpoint.com/results/sk/sk11054" TargetMode="External"/><Relationship Id="rId2" Type="http://schemas.openxmlformats.org/officeDocument/2006/relationships/hyperlink" Target="https://digitechjsc.net/next-gen-Firewall/" TargetMode="External"/><Relationship Id="rId1" Type="http://schemas.openxmlformats.org/officeDocument/2006/relationships/slideLayout" Target="../slideLayouts/slideLayout9.xml"/><Relationship Id="rId5" Type="http://schemas.openxmlformats.org/officeDocument/2006/relationships/hyperlink" Target="https://sc1.checkpoint.com/documents/R81/WebAdminGuides/EN/CP_R81_SecurityManagement_AdminGuide/Topics-SECMG/Database-Revisions.htm" TargetMode="External"/><Relationship Id="rId4" Type="http://schemas.openxmlformats.org/officeDocument/2006/relationships/hyperlink" Target="https://vietnix.vn/ip-spoofing-la-gi/"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92C70"/>
            </a:gs>
            <a:gs pos="100000">
              <a:srgbClr val="020305"/>
            </a:gs>
          </a:gsLst>
          <a:path path="circle">
            <a:fillToRect l="50000" t="50000" r="50000" b="50000"/>
          </a:path>
          <a:tileRect/>
        </a:gradFill>
        <a:effectLst/>
      </p:bgPr>
    </p:bg>
    <p:spTree>
      <p:nvGrpSpPr>
        <p:cNvPr id="1" name="Shape 892"/>
        <p:cNvGrpSpPr/>
        <p:nvPr/>
      </p:nvGrpSpPr>
      <p:grpSpPr>
        <a:xfrm>
          <a:off x="0" y="0"/>
          <a:ext cx="0" cy="0"/>
          <a:chOff x="0" y="0"/>
          <a:chExt cx="0" cy="0"/>
        </a:xfrm>
      </p:grpSpPr>
      <p:sp>
        <p:nvSpPr>
          <p:cNvPr id="893" name="Google Shape;893;p33"/>
          <p:cNvSpPr txBox="1">
            <a:spLocks noGrp="1"/>
          </p:cNvSpPr>
          <p:nvPr>
            <p:ph type="ctrTitle"/>
          </p:nvPr>
        </p:nvSpPr>
        <p:spPr>
          <a:xfrm>
            <a:off x="0" y="878958"/>
            <a:ext cx="9144000" cy="10185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3600" dirty="0">
              <a:solidFill>
                <a:srgbClr val="040641"/>
              </a:solidFill>
              <a:latin typeface="+mj-lt"/>
            </a:endParaRPr>
          </a:p>
          <a:p>
            <a:pPr marL="0" lvl="0" indent="0" algn="ctr" rtl="0">
              <a:spcBef>
                <a:spcPts val="0"/>
              </a:spcBef>
              <a:spcAft>
                <a:spcPts val="0"/>
              </a:spcAft>
              <a:buNone/>
            </a:pPr>
            <a:r>
              <a:rPr lang="en" sz="3600" dirty="0">
                <a:solidFill>
                  <a:schemeClr val="accent1">
                    <a:lumMod val="75000"/>
                  </a:schemeClr>
                </a:solidFill>
                <a:latin typeface="+mj-lt"/>
              </a:rPr>
              <a:t>Báo Cáo</a:t>
            </a:r>
            <a:br>
              <a:rPr lang="en" sz="3600" dirty="0">
                <a:solidFill>
                  <a:schemeClr val="accent1">
                    <a:lumMod val="75000"/>
                  </a:schemeClr>
                </a:solidFill>
                <a:latin typeface="+mj-lt"/>
              </a:rPr>
            </a:br>
            <a:r>
              <a:rPr lang="en" sz="3600" dirty="0">
                <a:solidFill>
                  <a:schemeClr val="accent1">
                    <a:lumMod val="75000"/>
                  </a:schemeClr>
                </a:solidFill>
                <a:latin typeface="+mj-lt"/>
              </a:rPr>
              <a:t>Đồ Án Tốt Nghiệp</a:t>
            </a:r>
            <a:endParaRPr sz="3600" dirty="0">
              <a:solidFill>
                <a:schemeClr val="accent1">
                  <a:lumMod val="75000"/>
                </a:schemeClr>
              </a:solidFill>
              <a:latin typeface="+mj-lt"/>
            </a:endParaRPr>
          </a:p>
        </p:txBody>
      </p:sp>
      <p:sp>
        <p:nvSpPr>
          <p:cNvPr id="3" name="TextBox 2"/>
          <p:cNvSpPr txBox="1"/>
          <p:nvPr/>
        </p:nvSpPr>
        <p:spPr>
          <a:xfrm>
            <a:off x="-7911" y="2015031"/>
            <a:ext cx="9144000" cy="707886"/>
          </a:xfrm>
          <a:prstGeom prst="rect">
            <a:avLst/>
          </a:prstGeom>
          <a:noFill/>
        </p:spPr>
        <p:txBody>
          <a:bodyPr wrap="square" rtlCol="0">
            <a:spAutoFit/>
          </a:bodyPr>
          <a:lstStyle/>
          <a:p>
            <a:pPr algn="ctr"/>
            <a:r>
              <a:rPr lang="en-US" sz="2000" dirty="0" err="1">
                <a:solidFill>
                  <a:schemeClr val="accent2"/>
                </a:solidFill>
                <a:latin typeface="+mj-lt"/>
              </a:rPr>
              <a:t>Đề</a:t>
            </a:r>
            <a:r>
              <a:rPr lang="en-US" sz="2000" dirty="0">
                <a:solidFill>
                  <a:schemeClr val="accent2"/>
                </a:solidFill>
                <a:latin typeface="+mj-lt"/>
              </a:rPr>
              <a:t> </a:t>
            </a:r>
            <a:r>
              <a:rPr lang="en-US" sz="2000" dirty="0" err="1">
                <a:solidFill>
                  <a:schemeClr val="accent2"/>
                </a:solidFill>
                <a:latin typeface="+mj-lt"/>
              </a:rPr>
              <a:t>Tài</a:t>
            </a:r>
            <a:endParaRPr lang="en-US" sz="2000" dirty="0">
              <a:solidFill>
                <a:schemeClr val="accent2"/>
              </a:solidFill>
              <a:latin typeface="+mj-lt"/>
            </a:endParaRPr>
          </a:p>
          <a:p>
            <a:pPr algn="ctr"/>
            <a:r>
              <a:rPr lang="en-US" sz="2000" dirty="0" err="1">
                <a:solidFill>
                  <a:schemeClr val="accent2"/>
                </a:solidFill>
                <a:latin typeface="+mj-lt"/>
              </a:rPr>
              <a:t>Giải</a:t>
            </a:r>
            <a:r>
              <a:rPr lang="en-US" sz="2000" dirty="0">
                <a:solidFill>
                  <a:schemeClr val="accent2"/>
                </a:solidFill>
                <a:latin typeface="+mj-lt"/>
              </a:rPr>
              <a:t> </a:t>
            </a:r>
            <a:r>
              <a:rPr lang="en-US" sz="2000" dirty="0" err="1">
                <a:solidFill>
                  <a:schemeClr val="accent2"/>
                </a:solidFill>
                <a:latin typeface="+mj-lt"/>
              </a:rPr>
              <a:t>pháp</a:t>
            </a:r>
            <a:r>
              <a:rPr lang="en-US" sz="2000" dirty="0">
                <a:solidFill>
                  <a:schemeClr val="accent2"/>
                </a:solidFill>
                <a:latin typeface="+mj-lt"/>
              </a:rPr>
              <a:t> </a:t>
            </a:r>
            <a:r>
              <a:rPr lang="en-US" sz="2000" dirty="0" err="1">
                <a:solidFill>
                  <a:schemeClr val="accent2"/>
                </a:solidFill>
                <a:latin typeface="+mj-lt"/>
              </a:rPr>
              <a:t>bảo</a:t>
            </a:r>
            <a:r>
              <a:rPr lang="en-US" sz="2000" dirty="0">
                <a:solidFill>
                  <a:schemeClr val="accent2"/>
                </a:solidFill>
                <a:latin typeface="+mj-lt"/>
              </a:rPr>
              <a:t> </a:t>
            </a:r>
            <a:r>
              <a:rPr lang="en-US" sz="2000" dirty="0" err="1">
                <a:solidFill>
                  <a:schemeClr val="accent2"/>
                </a:solidFill>
                <a:latin typeface="+mj-lt"/>
              </a:rPr>
              <a:t>mật</a:t>
            </a:r>
            <a:r>
              <a:rPr lang="en-US" sz="2000" dirty="0">
                <a:solidFill>
                  <a:schemeClr val="accent2"/>
                </a:solidFill>
                <a:latin typeface="+mj-lt"/>
              </a:rPr>
              <a:t> </a:t>
            </a:r>
            <a:r>
              <a:rPr lang="en-US" sz="2000" dirty="0" err="1">
                <a:solidFill>
                  <a:schemeClr val="accent2"/>
                </a:solidFill>
                <a:latin typeface="+mj-lt"/>
              </a:rPr>
              <a:t>mạng</a:t>
            </a:r>
            <a:r>
              <a:rPr lang="en-US" sz="2000" dirty="0">
                <a:solidFill>
                  <a:schemeClr val="accent2"/>
                </a:solidFill>
                <a:latin typeface="+mj-lt"/>
              </a:rPr>
              <a:t> </a:t>
            </a:r>
            <a:r>
              <a:rPr lang="en-US" sz="2000" dirty="0" err="1">
                <a:solidFill>
                  <a:schemeClr val="accent2"/>
                </a:solidFill>
                <a:latin typeface="+mj-lt"/>
              </a:rPr>
              <a:t>với</a:t>
            </a:r>
            <a:r>
              <a:rPr lang="en-US" sz="2000" dirty="0">
                <a:solidFill>
                  <a:schemeClr val="accent2"/>
                </a:solidFill>
                <a:latin typeface="+mj-lt"/>
              </a:rPr>
              <a:t> Check Point Firewall</a:t>
            </a:r>
          </a:p>
        </p:txBody>
      </p:sp>
      <p:sp>
        <p:nvSpPr>
          <p:cNvPr id="4" name="TextBox 3"/>
          <p:cNvSpPr txBox="1"/>
          <p:nvPr/>
        </p:nvSpPr>
        <p:spPr>
          <a:xfrm>
            <a:off x="4787900" y="3113813"/>
            <a:ext cx="3365593" cy="830997"/>
          </a:xfrm>
          <a:prstGeom prst="rect">
            <a:avLst/>
          </a:prstGeom>
          <a:noFill/>
        </p:spPr>
        <p:txBody>
          <a:bodyPr wrap="square" rtlCol="0">
            <a:spAutoFit/>
          </a:bodyPr>
          <a:lstStyle/>
          <a:p>
            <a:pPr algn="r"/>
            <a:r>
              <a:rPr lang="en-US" sz="1200" dirty="0" err="1" smtClean="0">
                <a:solidFill>
                  <a:schemeClr val="accent2"/>
                </a:solidFill>
                <a:latin typeface="+mn-lt"/>
              </a:rPr>
              <a:t>Giáo</a:t>
            </a:r>
            <a:r>
              <a:rPr lang="en-US" sz="1200" dirty="0" smtClean="0">
                <a:solidFill>
                  <a:schemeClr val="accent2"/>
                </a:solidFill>
                <a:latin typeface="+mn-lt"/>
              </a:rPr>
              <a:t> </a:t>
            </a:r>
            <a:r>
              <a:rPr lang="en-US" sz="1200" dirty="0" err="1" smtClean="0">
                <a:solidFill>
                  <a:schemeClr val="accent2"/>
                </a:solidFill>
                <a:latin typeface="+mn-lt"/>
              </a:rPr>
              <a:t>viên</a:t>
            </a:r>
            <a:r>
              <a:rPr lang="en-US" sz="1200" dirty="0" smtClean="0">
                <a:solidFill>
                  <a:schemeClr val="accent2"/>
                </a:solidFill>
                <a:latin typeface="+mn-lt"/>
              </a:rPr>
              <a:t> </a:t>
            </a:r>
            <a:r>
              <a:rPr lang="en-US" sz="1200" dirty="0" err="1" smtClean="0">
                <a:solidFill>
                  <a:schemeClr val="accent2"/>
                </a:solidFill>
                <a:latin typeface="+mn-lt"/>
              </a:rPr>
              <a:t>hướng</a:t>
            </a:r>
            <a:r>
              <a:rPr lang="en-US" sz="1200" dirty="0" smtClean="0">
                <a:solidFill>
                  <a:schemeClr val="accent2"/>
                </a:solidFill>
                <a:latin typeface="+mn-lt"/>
              </a:rPr>
              <a:t> </a:t>
            </a:r>
            <a:r>
              <a:rPr lang="en-US" sz="1200" dirty="0" err="1" smtClean="0">
                <a:solidFill>
                  <a:schemeClr val="accent2"/>
                </a:solidFill>
                <a:latin typeface="+mn-lt"/>
              </a:rPr>
              <a:t>dẫn</a:t>
            </a:r>
            <a:r>
              <a:rPr lang="en-US" sz="1200" dirty="0" smtClean="0">
                <a:solidFill>
                  <a:schemeClr val="accent2"/>
                </a:solidFill>
                <a:latin typeface="+mn-lt"/>
              </a:rPr>
              <a:t>: </a:t>
            </a:r>
            <a:r>
              <a:rPr lang="en-US" sz="1200" dirty="0" err="1" smtClean="0">
                <a:solidFill>
                  <a:schemeClr val="accent2"/>
                </a:solidFill>
                <a:latin typeface="+mn-lt"/>
              </a:rPr>
              <a:t>Vũ</a:t>
            </a:r>
            <a:r>
              <a:rPr lang="en-US" sz="1200" dirty="0" smtClean="0">
                <a:solidFill>
                  <a:schemeClr val="accent2"/>
                </a:solidFill>
                <a:latin typeface="+mn-lt"/>
              </a:rPr>
              <a:t> </a:t>
            </a:r>
            <a:r>
              <a:rPr lang="en-US" sz="1200" dirty="0">
                <a:solidFill>
                  <a:schemeClr val="accent2"/>
                </a:solidFill>
                <a:latin typeface="+mn-lt"/>
              </a:rPr>
              <a:t>Minh </a:t>
            </a:r>
            <a:r>
              <a:rPr lang="en-US" sz="1200" dirty="0" err="1">
                <a:solidFill>
                  <a:schemeClr val="accent2"/>
                </a:solidFill>
                <a:latin typeface="+mn-lt"/>
              </a:rPr>
              <a:t>Quan</a:t>
            </a:r>
            <a:endParaRPr lang="en-US" sz="1200" dirty="0">
              <a:solidFill>
                <a:schemeClr val="accent2"/>
              </a:solidFill>
              <a:latin typeface="+mn-lt"/>
            </a:endParaRPr>
          </a:p>
          <a:p>
            <a:pPr algn="r"/>
            <a:r>
              <a:rPr lang="en-US" sz="1200" dirty="0" err="1" smtClean="0">
                <a:solidFill>
                  <a:schemeClr val="accent2"/>
                </a:solidFill>
                <a:latin typeface="+mn-lt"/>
              </a:rPr>
              <a:t>Sinh</a:t>
            </a:r>
            <a:r>
              <a:rPr lang="en-US" sz="1200" dirty="0" smtClean="0">
                <a:solidFill>
                  <a:schemeClr val="accent2"/>
                </a:solidFill>
                <a:latin typeface="+mn-lt"/>
              </a:rPr>
              <a:t> </a:t>
            </a:r>
            <a:r>
              <a:rPr lang="en-US" sz="1200" dirty="0" err="1" smtClean="0">
                <a:solidFill>
                  <a:schemeClr val="accent2"/>
                </a:solidFill>
                <a:latin typeface="+mn-lt"/>
              </a:rPr>
              <a:t>viên</a:t>
            </a:r>
            <a:r>
              <a:rPr lang="en-US" sz="1200" dirty="0" smtClean="0">
                <a:solidFill>
                  <a:schemeClr val="accent2"/>
                </a:solidFill>
                <a:latin typeface="+mn-lt"/>
              </a:rPr>
              <a:t> </a:t>
            </a:r>
            <a:r>
              <a:rPr lang="en-US" sz="1200" dirty="0" err="1" smtClean="0">
                <a:solidFill>
                  <a:schemeClr val="accent2"/>
                </a:solidFill>
                <a:latin typeface="+mn-lt"/>
              </a:rPr>
              <a:t>thực</a:t>
            </a:r>
            <a:r>
              <a:rPr lang="en-US" sz="1200" dirty="0" smtClean="0">
                <a:solidFill>
                  <a:schemeClr val="accent2"/>
                </a:solidFill>
                <a:latin typeface="+mn-lt"/>
              </a:rPr>
              <a:t> </a:t>
            </a:r>
            <a:r>
              <a:rPr lang="en-US" sz="1200" dirty="0" err="1" smtClean="0">
                <a:solidFill>
                  <a:schemeClr val="accent2"/>
                </a:solidFill>
                <a:latin typeface="+mn-lt"/>
              </a:rPr>
              <a:t>hiện</a:t>
            </a:r>
            <a:r>
              <a:rPr lang="en-US" sz="1200" dirty="0" smtClean="0">
                <a:solidFill>
                  <a:schemeClr val="accent2"/>
                </a:solidFill>
                <a:latin typeface="+mn-lt"/>
              </a:rPr>
              <a:t>: 2015606 </a:t>
            </a:r>
            <a:r>
              <a:rPr lang="en-US" sz="1200" dirty="0">
                <a:solidFill>
                  <a:schemeClr val="accent2"/>
                </a:solidFill>
                <a:latin typeface="+mn-lt"/>
              </a:rPr>
              <a:t>– </a:t>
            </a:r>
            <a:r>
              <a:rPr lang="en-US" sz="1200" dirty="0" err="1">
                <a:solidFill>
                  <a:schemeClr val="accent2"/>
                </a:solidFill>
                <a:latin typeface="+mn-lt"/>
              </a:rPr>
              <a:t>Phạm</a:t>
            </a:r>
            <a:r>
              <a:rPr lang="en-US" sz="1200" dirty="0">
                <a:solidFill>
                  <a:schemeClr val="accent2"/>
                </a:solidFill>
                <a:latin typeface="+mn-lt"/>
              </a:rPr>
              <a:t> </a:t>
            </a:r>
            <a:r>
              <a:rPr lang="en-US" sz="1200" dirty="0" err="1">
                <a:solidFill>
                  <a:schemeClr val="accent2"/>
                </a:solidFill>
                <a:latin typeface="+mn-lt"/>
              </a:rPr>
              <a:t>Lê</a:t>
            </a:r>
            <a:r>
              <a:rPr lang="en-US" sz="1200" dirty="0">
                <a:solidFill>
                  <a:schemeClr val="accent2"/>
                </a:solidFill>
                <a:latin typeface="+mn-lt"/>
              </a:rPr>
              <a:t> Minh</a:t>
            </a:r>
          </a:p>
          <a:p>
            <a:pPr algn="r"/>
            <a:r>
              <a:rPr lang="en-US" sz="1200" dirty="0">
                <a:solidFill>
                  <a:schemeClr val="accent2"/>
                </a:solidFill>
                <a:latin typeface="+mn-lt"/>
              </a:rPr>
              <a:t>2011438 – </a:t>
            </a:r>
            <a:r>
              <a:rPr lang="en-US" sz="1200" dirty="0" err="1">
                <a:solidFill>
                  <a:schemeClr val="accent2"/>
                </a:solidFill>
                <a:latin typeface="+mn-lt"/>
              </a:rPr>
              <a:t>Hoàng</a:t>
            </a:r>
            <a:r>
              <a:rPr lang="en-US" sz="1200" dirty="0">
                <a:solidFill>
                  <a:schemeClr val="accent2"/>
                </a:solidFill>
                <a:latin typeface="+mn-lt"/>
              </a:rPr>
              <a:t> </a:t>
            </a:r>
            <a:r>
              <a:rPr lang="en-US" sz="1200" dirty="0" err="1">
                <a:solidFill>
                  <a:schemeClr val="accent2"/>
                </a:solidFill>
                <a:latin typeface="+mn-lt"/>
              </a:rPr>
              <a:t>Ngọc</a:t>
            </a:r>
            <a:r>
              <a:rPr lang="en-US" sz="1200" dirty="0">
                <a:solidFill>
                  <a:schemeClr val="accent2"/>
                </a:solidFill>
                <a:latin typeface="+mn-lt"/>
              </a:rPr>
              <a:t> Minh </a:t>
            </a:r>
            <a:r>
              <a:rPr lang="en-US" sz="1200" dirty="0" err="1">
                <a:solidFill>
                  <a:schemeClr val="accent2"/>
                </a:solidFill>
                <a:latin typeface="+mn-lt"/>
              </a:rPr>
              <a:t>Thắng</a:t>
            </a:r>
            <a:endParaRPr lang="en-US" sz="1200" dirty="0">
              <a:solidFill>
                <a:schemeClr val="accent2"/>
              </a:solidFill>
              <a:latin typeface="+mn-lt"/>
            </a:endParaRPr>
          </a:p>
          <a:p>
            <a:pPr algn="r"/>
            <a:r>
              <a:rPr lang="en-US" sz="1200" dirty="0" err="1" smtClean="0">
                <a:solidFill>
                  <a:schemeClr val="accent2"/>
                </a:solidFill>
                <a:latin typeface="+mn-lt"/>
              </a:rPr>
              <a:t>Lớp</a:t>
            </a:r>
            <a:r>
              <a:rPr lang="en-US" sz="1200" dirty="0" smtClean="0">
                <a:solidFill>
                  <a:schemeClr val="accent2"/>
                </a:solidFill>
                <a:latin typeface="+mn-lt"/>
              </a:rPr>
              <a:t>: CTK44MMT</a:t>
            </a:r>
            <a:endParaRPr lang="en-US" sz="1200" dirty="0">
              <a:solidFill>
                <a:schemeClr val="accent2"/>
              </a:solidFill>
              <a:latin typeface="+mn-lt"/>
            </a:endParaRPr>
          </a:p>
        </p:txBody>
      </p:sp>
      <p:sp>
        <p:nvSpPr>
          <p:cNvPr id="5" name="TextBox 4"/>
          <p:cNvSpPr txBox="1"/>
          <p:nvPr/>
        </p:nvSpPr>
        <p:spPr>
          <a:xfrm>
            <a:off x="5724149" y="73401"/>
            <a:ext cx="2634054" cy="584775"/>
          </a:xfrm>
          <a:prstGeom prst="rect">
            <a:avLst/>
          </a:prstGeom>
          <a:noFill/>
        </p:spPr>
        <p:txBody>
          <a:bodyPr wrap="none" rtlCol="0">
            <a:spAutoFit/>
          </a:bodyPr>
          <a:lstStyle/>
          <a:p>
            <a:pPr algn="r"/>
            <a:r>
              <a:rPr lang="en-US" sz="1600" dirty="0" err="1">
                <a:solidFill>
                  <a:schemeClr val="accent2"/>
                </a:solidFill>
                <a:latin typeface="+mj-lt"/>
              </a:rPr>
              <a:t>Trường</a:t>
            </a:r>
            <a:r>
              <a:rPr lang="en-US" sz="1600" dirty="0">
                <a:solidFill>
                  <a:schemeClr val="accent2"/>
                </a:solidFill>
                <a:latin typeface="+mj-lt"/>
              </a:rPr>
              <a:t> </a:t>
            </a:r>
            <a:r>
              <a:rPr lang="en-US" sz="1600" dirty="0" err="1">
                <a:solidFill>
                  <a:schemeClr val="accent2"/>
                </a:solidFill>
                <a:latin typeface="+mj-lt"/>
              </a:rPr>
              <a:t>Đại</a:t>
            </a:r>
            <a:r>
              <a:rPr lang="en-US" sz="1600" dirty="0">
                <a:solidFill>
                  <a:schemeClr val="accent2"/>
                </a:solidFill>
                <a:latin typeface="+mj-lt"/>
              </a:rPr>
              <a:t> </a:t>
            </a:r>
            <a:r>
              <a:rPr lang="en-US" sz="1600" dirty="0" err="1">
                <a:solidFill>
                  <a:schemeClr val="accent2"/>
                </a:solidFill>
                <a:latin typeface="+mj-lt"/>
              </a:rPr>
              <a:t>Học</a:t>
            </a:r>
            <a:r>
              <a:rPr lang="en-US" sz="1600" dirty="0">
                <a:solidFill>
                  <a:schemeClr val="accent2"/>
                </a:solidFill>
                <a:latin typeface="+mj-lt"/>
              </a:rPr>
              <a:t> </a:t>
            </a:r>
            <a:r>
              <a:rPr lang="en-US" sz="1600" dirty="0" err="1">
                <a:solidFill>
                  <a:schemeClr val="accent2"/>
                </a:solidFill>
                <a:latin typeface="+mj-lt"/>
              </a:rPr>
              <a:t>Đà</a:t>
            </a:r>
            <a:r>
              <a:rPr lang="en-US" sz="1600" dirty="0">
                <a:solidFill>
                  <a:schemeClr val="accent2"/>
                </a:solidFill>
                <a:latin typeface="+mj-lt"/>
              </a:rPr>
              <a:t> </a:t>
            </a:r>
            <a:r>
              <a:rPr lang="en-US" sz="1600" dirty="0" err="1">
                <a:solidFill>
                  <a:schemeClr val="accent2"/>
                </a:solidFill>
                <a:latin typeface="+mj-lt"/>
              </a:rPr>
              <a:t>Lạt</a:t>
            </a:r>
            <a:endParaRPr lang="en-US" sz="1600" dirty="0">
              <a:solidFill>
                <a:schemeClr val="accent2"/>
              </a:solidFill>
              <a:latin typeface="+mj-lt"/>
            </a:endParaRPr>
          </a:p>
          <a:p>
            <a:pPr algn="r"/>
            <a:r>
              <a:rPr lang="en-US" sz="1600" dirty="0" err="1">
                <a:solidFill>
                  <a:schemeClr val="accent2"/>
                </a:solidFill>
                <a:latin typeface="+mj-lt"/>
              </a:rPr>
              <a:t>Khoa</a:t>
            </a:r>
            <a:r>
              <a:rPr lang="en-US" sz="1600" dirty="0">
                <a:solidFill>
                  <a:schemeClr val="accent2"/>
                </a:solidFill>
                <a:latin typeface="+mj-lt"/>
              </a:rPr>
              <a:t> </a:t>
            </a:r>
            <a:r>
              <a:rPr lang="en-US" sz="1600" dirty="0" err="1">
                <a:solidFill>
                  <a:schemeClr val="accent2"/>
                </a:solidFill>
                <a:latin typeface="+mj-lt"/>
              </a:rPr>
              <a:t>Công</a:t>
            </a:r>
            <a:r>
              <a:rPr lang="en-US" sz="1600" dirty="0">
                <a:solidFill>
                  <a:schemeClr val="accent2"/>
                </a:solidFill>
                <a:latin typeface="+mj-lt"/>
              </a:rPr>
              <a:t> </a:t>
            </a:r>
            <a:r>
              <a:rPr lang="en-US" sz="1600" dirty="0" err="1">
                <a:solidFill>
                  <a:schemeClr val="accent2"/>
                </a:solidFill>
                <a:latin typeface="+mj-lt"/>
              </a:rPr>
              <a:t>nghệ</a:t>
            </a:r>
            <a:r>
              <a:rPr lang="en-US" sz="1600" dirty="0">
                <a:solidFill>
                  <a:schemeClr val="accent2"/>
                </a:solidFill>
                <a:latin typeface="+mj-lt"/>
              </a:rPr>
              <a:t> </a:t>
            </a:r>
            <a:r>
              <a:rPr lang="en-US" sz="1600" dirty="0" err="1">
                <a:solidFill>
                  <a:schemeClr val="accent2"/>
                </a:solidFill>
                <a:latin typeface="+mj-lt"/>
              </a:rPr>
              <a:t>Thông</a:t>
            </a:r>
            <a:r>
              <a:rPr lang="en-US" sz="1600" dirty="0">
                <a:solidFill>
                  <a:schemeClr val="accent2"/>
                </a:solidFill>
                <a:latin typeface="+mj-lt"/>
              </a:rPr>
              <a:t> tin</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8203" y="3375"/>
            <a:ext cx="777886" cy="7248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93"/>
                                        </p:tgtEl>
                                        <p:attrNameLst>
                                          <p:attrName>style.visibility</p:attrName>
                                        </p:attrNameLst>
                                      </p:cBhvr>
                                      <p:to>
                                        <p:strVal val="visible"/>
                                      </p:to>
                                    </p:set>
                                    <p:animEffect transition="in" filter="randombar(horizontal)">
                                      <p:cBhvr>
                                        <p:cTn id="7" dur="500"/>
                                        <p:tgtEl>
                                          <p:spTgt spid="89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par>
                                <p:cTn id="17" presetID="14" presetClass="entr" presetSubtype="1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randombar(horizontal)">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3"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940227" y="2885243"/>
            <a:ext cx="5470536" cy="1877257"/>
          </a:xfrm>
          <a:prstGeom prst="rect">
            <a:avLst/>
          </a:prstGeom>
        </p:spPr>
      </p:pic>
      <p:sp>
        <p:nvSpPr>
          <p:cNvPr id="8" name="TextBox 7"/>
          <p:cNvSpPr txBox="1"/>
          <p:nvPr/>
        </p:nvSpPr>
        <p:spPr>
          <a:xfrm>
            <a:off x="824348" y="1199899"/>
            <a:ext cx="7495304" cy="1477328"/>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SmartConsole: Ứng dụng quản lý chính sách bảo mật và theo dõi sự kiện.</a:t>
            </a:r>
          </a:p>
          <a:p>
            <a:pPr>
              <a:lnSpc>
                <a:spcPct val="150000"/>
              </a:lnSpc>
            </a:pPr>
            <a:r>
              <a:rPr lang="en-US" sz="1200" dirty="0">
                <a:solidFill>
                  <a:schemeClr val="accent2"/>
                </a:solidFill>
                <a:latin typeface="+mn-lt"/>
              </a:rPr>
              <a:t>- </a:t>
            </a:r>
            <a:r>
              <a:rPr lang="vi-VN" sz="1200" dirty="0">
                <a:solidFill>
                  <a:schemeClr val="accent2"/>
                </a:solidFill>
                <a:latin typeface="+mn-lt"/>
              </a:rPr>
              <a:t>Security Management Server: Quản lý, lưu trữ và phân phối chính sách bảo mật.</a:t>
            </a:r>
          </a:p>
          <a:p>
            <a:pPr>
              <a:lnSpc>
                <a:spcPct val="150000"/>
              </a:lnSpc>
            </a:pPr>
            <a:r>
              <a:rPr lang="en-US" sz="1200" dirty="0">
                <a:solidFill>
                  <a:schemeClr val="accent2"/>
                </a:solidFill>
                <a:latin typeface="+mn-lt"/>
              </a:rPr>
              <a:t>- </a:t>
            </a:r>
            <a:r>
              <a:rPr lang="vi-VN" sz="1200" dirty="0">
                <a:solidFill>
                  <a:schemeClr val="accent2"/>
                </a:solidFill>
                <a:latin typeface="+mn-lt"/>
              </a:rPr>
              <a:t>Security Gateway: Thực hiện chính sách bảo mật, điểm nhập cho mạng LAN.</a:t>
            </a:r>
          </a:p>
          <a:p>
            <a:pPr>
              <a:lnSpc>
                <a:spcPct val="150000"/>
              </a:lnSpc>
            </a:pPr>
            <a:r>
              <a:rPr lang="en-US" sz="1200" dirty="0">
                <a:solidFill>
                  <a:schemeClr val="accent2"/>
                </a:solidFill>
                <a:latin typeface="+mn-lt"/>
              </a:rPr>
              <a:t>- </a:t>
            </a:r>
            <a:r>
              <a:rPr lang="vi-VN" sz="1200" dirty="0">
                <a:solidFill>
                  <a:schemeClr val="accent2"/>
                </a:solidFill>
                <a:latin typeface="+mn-lt"/>
              </a:rPr>
              <a:t>Mạng nội bộ: Vùng mạng của tổ chức được kiểm soát và bảo mật bởi Security Gateway.</a:t>
            </a:r>
            <a:endParaRPr lang="en-US" sz="1200" dirty="0">
              <a:solidFill>
                <a:schemeClr val="accent2"/>
              </a:solidFill>
              <a:latin typeface="+mn-lt"/>
            </a:endParaRPr>
          </a:p>
          <a:p>
            <a:pPr>
              <a:lnSpc>
                <a:spcPct val="150000"/>
              </a:lnSpc>
            </a:pPr>
            <a:r>
              <a:rPr lang="en-US" sz="1200" dirty="0">
                <a:solidFill>
                  <a:schemeClr val="accent2"/>
                </a:solidFill>
                <a:latin typeface="+mn-lt"/>
              </a:rPr>
              <a:t>- </a:t>
            </a:r>
            <a:r>
              <a:rPr lang="vi-VN" sz="1200" dirty="0">
                <a:solidFill>
                  <a:schemeClr val="accent2"/>
                </a:solidFill>
                <a:latin typeface="+mn-lt"/>
              </a:rPr>
              <a:t>Internet và Mạng ngoại vi: Kết nối internet và các mạng bên ngoài, được kiểm soát bởi Security Gateways.</a:t>
            </a:r>
          </a:p>
        </p:txBody>
      </p:sp>
      <p:sp>
        <p:nvSpPr>
          <p:cNvPr id="2" name="Title 1"/>
          <p:cNvSpPr>
            <a:spLocks noGrp="1"/>
          </p:cNvSpPr>
          <p:nvPr>
            <p:ph type="title"/>
          </p:nvPr>
        </p:nvSpPr>
        <p:spPr>
          <a:xfrm>
            <a:off x="0" y="419184"/>
            <a:ext cx="9144000" cy="572700"/>
          </a:xfrm>
        </p:spPr>
        <p:txBody>
          <a:bodyPr/>
          <a:lstStyle/>
          <a:p>
            <a:r>
              <a:rPr lang="en-US" sz="2400" dirty="0" err="1">
                <a:solidFill>
                  <a:schemeClr val="accent1">
                    <a:lumMod val="75000"/>
                  </a:schemeClr>
                </a:solidFill>
                <a:latin typeface="+mj-lt"/>
              </a:rPr>
              <a:t>Các</a:t>
            </a:r>
            <a:r>
              <a:rPr lang="en-US" sz="2400" dirty="0">
                <a:solidFill>
                  <a:schemeClr val="accent1">
                    <a:lumMod val="75000"/>
                  </a:schemeClr>
                </a:solidFill>
                <a:latin typeface="+mj-lt"/>
              </a:rPr>
              <a:t> </a:t>
            </a:r>
            <a:r>
              <a:rPr lang="en-US" sz="2400" dirty="0" err="1">
                <a:solidFill>
                  <a:schemeClr val="accent1">
                    <a:lumMod val="75000"/>
                  </a:schemeClr>
                </a:solidFill>
                <a:latin typeface="+mj-lt"/>
              </a:rPr>
              <a:t>thành</a:t>
            </a:r>
            <a:r>
              <a:rPr lang="en-US" sz="2400" dirty="0">
                <a:solidFill>
                  <a:schemeClr val="accent1">
                    <a:lumMod val="75000"/>
                  </a:schemeClr>
                </a:solidFill>
                <a:latin typeface="+mj-lt"/>
              </a:rPr>
              <a:t> </a:t>
            </a:r>
            <a:r>
              <a:rPr lang="en-US" sz="2400" dirty="0" err="1">
                <a:solidFill>
                  <a:schemeClr val="accent1">
                    <a:lumMod val="75000"/>
                  </a:schemeClr>
                </a:solidFill>
                <a:latin typeface="+mj-lt"/>
              </a:rPr>
              <a:t>phần</a:t>
            </a:r>
            <a:r>
              <a:rPr lang="en-US" sz="2400" dirty="0">
                <a:solidFill>
                  <a:schemeClr val="accent1">
                    <a:lumMod val="75000"/>
                  </a:schemeClr>
                </a:solidFill>
                <a:latin typeface="+mj-lt"/>
              </a:rPr>
              <a:t> </a:t>
            </a:r>
            <a:r>
              <a:rPr lang="en-US" sz="2400" dirty="0" err="1">
                <a:solidFill>
                  <a:schemeClr val="accent1">
                    <a:lumMod val="75000"/>
                  </a:schemeClr>
                </a:solidFill>
                <a:latin typeface="+mj-lt"/>
              </a:rPr>
              <a:t>cơ</a:t>
            </a:r>
            <a:r>
              <a:rPr lang="en-US" sz="2400" dirty="0">
                <a:solidFill>
                  <a:schemeClr val="accent1">
                    <a:lumMod val="75000"/>
                  </a:schemeClr>
                </a:solidFill>
                <a:latin typeface="+mj-lt"/>
              </a:rPr>
              <a:t> </a:t>
            </a:r>
            <a:r>
              <a:rPr lang="en-US" sz="2400" dirty="0" err="1">
                <a:solidFill>
                  <a:schemeClr val="accent1">
                    <a:lumMod val="75000"/>
                  </a:schemeClr>
                </a:solidFill>
                <a:latin typeface="+mj-lt"/>
              </a:rPr>
              <a:t>bản</a:t>
            </a:r>
            <a:r>
              <a:rPr lang="en-US" sz="2400" dirty="0">
                <a:solidFill>
                  <a:schemeClr val="accent1">
                    <a:lumMod val="75000"/>
                  </a:schemeClr>
                </a:solidFill>
                <a:latin typeface="+mj-lt"/>
              </a:rPr>
              <a:t> </a:t>
            </a:r>
            <a:r>
              <a:rPr lang="en-US" sz="2400" dirty="0" err="1">
                <a:solidFill>
                  <a:schemeClr val="accent1">
                    <a:lumMod val="75000"/>
                  </a:schemeClr>
                </a:solidFill>
                <a:latin typeface="+mj-lt"/>
              </a:rPr>
              <a:t>của</a:t>
            </a:r>
            <a:r>
              <a:rPr lang="en-US" sz="2400" dirty="0">
                <a:solidFill>
                  <a:schemeClr val="accent1">
                    <a:lumMod val="75000"/>
                  </a:schemeClr>
                </a:solidFill>
                <a:latin typeface="+mj-lt"/>
              </a:rPr>
              <a:t> </a:t>
            </a:r>
            <a:r>
              <a:rPr lang="en-US" sz="2400" dirty="0" err="1">
                <a:solidFill>
                  <a:schemeClr val="accent1">
                    <a:lumMod val="75000"/>
                  </a:schemeClr>
                </a:solidFill>
                <a:latin typeface="+mj-lt"/>
              </a:rPr>
              <a:t>hệ</a:t>
            </a:r>
            <a:r>
              <a:rPr lang="en-US" sz="2400" dirty="0">
                <a:solidFill>
                  <a:schemeClr val="accent1">
                    <a:lumMod val="75000"/>
                  </a:schemeClr>
                </a:solidFill>
                <a:latin typeface="+mj-lt"/>
              </a:rPr>
              <a:t> </a:t>
            </a:r>
            <a:r>
              <a:rPr lang="en-US" sz="2400" dirty="0" err="1">
                <a:solidFill>
                  <a:schemeClr val="accent1">
                    <a:lumMod val="75000"/>
                  </a:schemeClr>
                </a:solidFill>
                <a:latin typeface="+mj-lt"/>
              </a:rPr>
              <a:t>thống</a:t>
            </a:r>
            <a:r>
              <a:rPr lang="en-US" sz="2400" dirty="0">
                <a:solidFill>
                  <a:schemeClr val="accent1">
                    <a:lumMod val="75000"/>
                  </a:schemeClr>
                </a:solidFill>
                <a:latin typeface="+mj-lt"/>
              </a:rPr>
              <a:t> Firewall Check Point</a:t>
            </a:r>
          </a:p>
        </p:txBody>
      </p:sp>
    </p:spTree>
    <p:extLst>
      <p:ext uri="{BB962C8B-B14F-4D97-AF65-F5344CB8AC3E}">
        <p14:creationId xmlns:p14="http://schemas.microsoft.com/office/powerpoint/2010/main" val="394357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42843" y="893063"/>
            <a:ext cx="7788044" cy="2308324"/>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License của Check Point là giấy phép quan trọng để sử dụng các sản phẩm bảo mật của họ. Nó xác định quyền truy cập vào các tính năng và chức năng cụ thể của sản phẩm. Dưới đây là một số loại giấy phép phổ biến:</a:t>
            </a:r>
          </a:p>
          <a:p>
            <a:pPr>
              <a:lnSpc>
                <a:spcPct val="150000"/>
              </a:lnSpc>
            </a:pPr>
            <a:r>
              <a:rPr lang="vi-VN" sz="1200" dirty="0">
                <a:solidFill>
                  <a:schemeClr val="accent2"/>
                </a:solidFill>
                <a:latin typeface="+mn-lt"/>
                <a:sym typeface="Wingdings" panose="05000000000000000000" pitchFamily="2" charset="2"/>
              </a:rPr>
              <a:t></a:t>
            </a:r>
            <a:r>
              <a:rPr lang="en-US" sz="1200" dirty="0">
                <a:solidFill>
                  <a:schemeClr val="accent2"/>
                </a:solidFill>
                <a:latin typeface="+mn-lt"/>
                <a:sym typeface="Wingdings" panose="05000000000000000000" pitchFamily="2" charset="2"/>
              </a:rPr>
              <a:t> </a:t>
            </a:r>
            <a:r>
              <a:rPr lang="vi-VN" sz="1200" dirty="0">
                <a:solidFill>
                  <a:schemeClr val="accent2"/>
                </a:solidFill>
                <a:latin typeface="+mn-lt"/>
              </a:rPr>
              <a:t>Software Blade License: Kích hoạt các tính năng như Firewall, IPS, VPN.</a:t>
            </a:r>
          </a:p>
          <a:p>
            <a:pPr>
              <a:lnSpc>
                <a:spcPct val="150000"/>
              </a:lnSpc>
            </a:pPr>
            <a:r>
              <a:rPr lang="vi-VN" sz="1200" dirty="0">
                <a:solidFill>
                  <a:schemeClr val="accent2"/>
                </a:solidFill>
                <a:latin typeface="+mn-lt"/>
                <a:sym typeface="Wingdings" panose="05000000000000000000" pitchFamily="2" charset="2"/>
              </a:rPr>
              <a:t> </a:t>
            </a:r>
            <a:r>
              <a:rPr lang="vi-VN" sz="1200" dirty="0">
                <a:solidFill>
                  <a:schemeClr val="accent2"/>
                </a:solidFill>
                <a:latin typeface="+mn-lt"/>
              </a:rPr>
              <a:t>Threat Prevention License: Bảo vệ chống lại phần mềm độc hại, botnets.</a:t>
            </a:r>
          </a:p>
          <a:p>
            <a:pPr>
              <a:lnSpc>
                <a:spcPct val="150000"/>
              </a:lnSpc>
            </a:pPr>
            <a:r>
              <a:rPr lang="vi-VN" sz="1200" dirty="0">
                <a:solidFill>
                  <a:schemeClr val="accent2"/>
                </a:solidFill>
                <a:latin typeface="+mn-lt"/>
                <a:sym typeface="Wingdings" panose="05000000000000000000" pitchFamily="2" charset="2"/>
              </a:rPr>
              <a:t> </a:t>
            </a:r>
            <a:r>
              <a:rPr lang="vi-VN" sz="1200" dirty="0">
                <a:solidFill>
                  <a:schemeClr val="accent2"/>
                </a:solidFill>
                <a:latin typeface="+mn-lt"/>
              </a:rPr>
              <a:t>Mobile Access License: Cung cấp quyền truy cập từ xa đến ứng dụng trên mạng nội bộ.</a:t>
            </a:r>
          </a:p>
          <a:p>
            <a:pPr>
              <a:lnSpc>
                <a:spcPct val="150000"/>
              </a:lnSpc>
            </a:pPr>
            <a:r>
              <a:rPr lang="vi-VN" sz="1200" dirty="0">
                <a:solidFill>
                  <a:schemeClr val="accent2"/>
                </a:solidFill>
                <a:latin typeface="+mn-lt"/>
                <a:sym typeface="Wingdings" panose="05000000000000000000" pitchFamily="2" charset="2"/>
              </a:rPr>
              <a:t> </a:t>
            </a:r>
            <a:r>
              <a:rPr lang="vi-VN" sz="1200" dirty="0">
                <a:solidFill>
                  <a:schemeClr val="accent2"/>
                </a:solidFill>
                <a:latin typeface="+mn-lt"/>
              </a:rPr>
              <a:t>Identity Awareness License: Quản lý quyền truy cập dựa trên danh tính người dùng.</a:t>
            </a:r>
          </a:p>
          <a:p>
            <a:pPr>
              <a:lnSpc>
                <a:spcPct val="150000"/>
              </a:lnSpc>
            </a:pPr>
            <a:r>
              <a:rPr lang="vi-VN" sz="1200" dirty="0">
                <a:solidFill>
                  <a:schemeClr val="accent2"/>
                </a:solidFill>
                <a:latin typeface="+mn-lt"/>
                <a:sym typeface="Wingdings" panose="05000000000000000000" pitchFamily="2" charset="2"/>
              </a:rPr>
              <a:t> </a:t>
            </a:r>
            <a:r>
              <a:rPr lang="vi-VN" sz="1200" dirty="0">
                <a:solidFill>
                  <a:schemeClr val="accent2"/>
                </a:solidFill>
                <a:latin typeface="+mn-lt"/>
              </a:rPr>
              <a:t>Threat Emulation License: Phát hiện mối đe dọa tiềm ẩn trong tệp tin và URL.</a:t>
            </a:r>
            <a:endParaRPr lang="en-US" sz="1200" dirty="0">
              <a:solidFill>
                <a:schemeClr val="accent2"/>
              </a:solidFill>
              <a:latin typeface="+mn-lt"/>
            </a:endParaRPr>
          </a:p>
        </p:txBody>
      </p:sp>
      <p:pic>
        <p:nvPicPr>
          <p:cNvPr id="4" name="Picture 3"/>
          <p:cNvPicPr>
            <a:picLocks noChangeAspect="1"/>
          </p:cNvPicPr>
          <p:nvPr/>
        </p:nvPicPr>
        <p:blipFill>
          <a:blip r:embed="rId2"/>
          <a:stretch>
            <a:fillRect/>
          </a:stretch>
        </p:blipFill>
        <p:spPr>
          <a:xfrm>
            <a:off x="2350043" y="3243817"/>
            <a:ext cx="4443914" cy="1716754"/>
          </a:xfrm>
          <a:prstGeom prst="rect">
            <a:avLst/>
          </a:prstGeom>
        </p:spPr>
      </p:pic>
      <p:sp>
        <p:nvSpPr>
          <p:cNvPr id="5" name="TextBox 4"/>
          <p:cNvSpPr txBox="1"/>
          <p:nvPr/>
        </p:nvSpPr>
        <p:spPr>
          <a:xfrm>
            <a:off x="750478" y="3577389"/>
            <a:ext cx="184731" cy="276999"/>
          </a:xfrm>
          <a:prstGeom prst="rect">
            <a:avLst/>
          </a:prstGeom>
          <a:noFill/>
        </p:spPr>
        <p:txBody>
          <a:bodyPr wrap="none" rtlCol="0">
            <a:spAutoFit/>
          </a:bodyPr>
          <a:lstStyle/>
          <a:p>
            <a:endParaRPr lang="en-US" sz="1200" dirty="0">
              <a:solidFill>
                <a:schemeClr val="accent2"/>
              </a:solidFill>
            </a:endParaRPr>
          </a:p>
        </p:txBody>
      </p:sp>
      <p:sp>
        <p:nvSpPr>
          <p:cNvPr id="6" name="Title 5"/>
          <p:cNvSpPr>
            <a:spLocks noGrp="1"/>
          </p:cNvSpPr>
          <p:nvPr>
            <p:ph type="title"/>
          </p:nvPr>
        </p:nvSpPr>
        <p:spPr>
          <a:xfrm>
            <a:off x="0" y="277933"/>
            <a:ext cx="9144000" cy="572700"/>
          </a:xfrm>
        </p:spPr>
        <p:txBody>
          <a:bodyPr/>
          <a:lstStyle/>
          <a:p>
            <a:r>
              <a:rPr lang="en-US" dirty="0">
                <a:solidFill>
                  <a:schemeClr val="accent1">
                    <a:lumMod val="75000"/>
                  </a:schemeClr>
                </a:solidFill>
                <a:latin typeface="+mj-lt"/>
              </a:rPr>
              <a:t>License </a:t>
            </a:r>
            <a:r>
              <a:rPr lang="en-US" dirty="0" err="1">
                <a:solidFill>
                  <a:schemeClr val="accent1">
                    <a:lumMod val="75000"/>
                  </a:schemeClr>
                </a:solidFill>
                <a:latin typeface="+mj-lt"/>
              </a:rPr>
              <a:t>của</a:t>
            </a:r>
            <a:r>
              <a:rPr lang="en-US" dirty="0">
                <a:solidFill>
                  <a:schemeClr val="accent1">
                    <a:lumMod val="75000"/>
                  </a:schemeClr>
                </a:solidFill>
                <a:latin typeface="+mj-lt"/>
              </a:rPr>
              <a:t> Check Point</a:t>
            </a:r>
          </a:p>
        </p:txBody>
      </p:sp>
    </p:spTree>
    <p:extLst>
      <p:ext uri="{BB962C8B-B14F-4D97-AF65-F5344CB8AC3E}">
        <p14:creationId xmlns:p14="http://schemas.microsoft.com/office/powerpoint/2010/main" val="3877036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9235" y="782772"/>
            <a:ext cx="7205529" cy="4160202"/>
          </a:xfrm>
          <a:prstGeom prst="rect">
            <a:avLst/>
          </a:prstGeom>
        </p:spPr>
      </p:pic>
      <p:sp>
        <p:nvSpPr>
          <p:cNvPr id="5" name="Title 4"/>
          <p:cNvSpPr>
            <a:spLocks noGrp="1"/>
          </p:cNvSpPr>
          <p:nvPr>
            <p:ph type="title"/>
          </p:nvPr>
        </p:nvSpPr>
        <p:spPr>
          <a:xfrm>
            <a:off x="0" y="210072"/>
            <a:ext cx="9144000" cy="572700"/>
          </a:xfrm>
        </p:spPr>
        <p:txBody>
          <a:bodyPr/>
          <a:lstStyle/>
          <a:p>
            <a:r>
              <a:rPr lang="en-US" sz="2500" dirty="0" err="1">
                <a:solidFill>
                  <a:schemeClr val="accent1">
                    <a:lumMod val="75000"/>
                  </a:schemeClr>
                </a:solidFill>
                <a:latin typeface="+mj-lt"/>
              </a:rPr>
              <a:t>Cách</a:t>
            </a:r>
            <a:r>
              <a:rPr lang="en-US" sz="2500" dirty="0">
                <a:solidFill>
                  <a:schemeClr val="accent1">
                    <a:lumMod val="75000"/>
                  </a:schemeClr>
                </a:solidFill>
                <a:latin typeface="+mj-lt"/>
              </a:rPr>
              <a:t> </a:t>
            </a:r>
            <a:r>
              <a:rPr lang="en-US" sz="2500" dirty="0" err="1">
                <a:solidFill>
                  <a:schemeClr val="accent1">
                    <a:lumMod val="75000"/>
                  </a:schemeClr>
                </a:solidFill>
                <a:latin typeface="+mj-lt"/>
              </a:rPr>
              <a:t>thức</a:t>
            </a:r>
            <a:r>
              <a:rPr lang="en-US" sz="2500" dirty="0">
                <a:solidFill>
                  <a:schemeClr val="accent1">
                    <a:lumMod val="75000"/>
                  </a:schemeClr>
                </a:solidFill>
                <a:latin typeface="+mj-lt"/>
              </a:rPr>
              <a:t> </a:t>
            </a:r>
            <a:r>
              <a:rPr lang="en-US" sz="2500" dirty="0" err="1">
                <a:solidFill>
                  <a:schemeClr val="accent1">
                    <a:lumMod val="75000"/>
                  </a:schemeClr>
                </a:solidFill>
                <a:latin typeface="+mj-lt"/>
              </a:rPr>
              <a:t>cấu</a:t>
            </a:r>
            <a:r>
              <a:rPr lang="en-US" sz="2500" dirty="0">
                <a:solidFill>
                  <a:schemeClr val="accent1">
                    <a:lumMod val="75000"/>
                  </a:schemeClr>
                </a:solidFill>
                <a:latin typeface="+mj-lt"/>
              </a:rPr>
              <a:t> </a:t>
            </a:r>
            <a:r>
              <a:rPr lang="en-US" sz="2500" dirty="0" err="1">
                <a:solidFill>
                  <a:schemeClr val="accent1">
                    <a:lumMod val="75000"/>
                  </a:schemeClr>
                </a:solidFill>
                <a:latin typeface="+mj-lt"/>
              </a:rPr>
              <a:t>hình</a:t>
            </a:r>
            <a:r>
              <a:rPr lang="en-US" sz="2500" dirty="0">
                <a:solidFill>
                  <a:schemeClr val="accent1">
                    <a:lumMod val="75000"/>
                  </a:schemeClr>
                </a:solidFill>
                <a:latin typeface="+mj-lt"/>
              </a:rPr>
              <a:t> Policy </a:t>
            </a:r>
            <a:r>
              <a:rPr lang="en-US" sz="2500" dirty="0" err="1">
                <a:solidFill>
                  <a:schemeClr val="accent1">
                    <a:lumMod val="75000"/>
                  </a:schemeClr>
                </a:solidFill>
                <a:latin typeface="+mj-lt"/>
              </a:rPr>
              <a:t>của</a:t>
            </a:r>
            <a:r>
              <a:rPr lang="en-US" sz="2500" dirty="0">
                <a:solidFill>
                  <a:schemeClr val="accent1">
                    <a:lumMod val="75000"/>
                  </a:schemeClr>
                </a:solidFill>
                <a:latin typeface="+mj-lt"/>
              </a:rPr>
              <a:t> Check Point</a:t>
            </a:r>
          </a:p>
        </p:txBody>
      </p:sp>
    </p:spTree>
    <p:extLst>
      <p:ext uri="{BB962C8B-B14F-4D97-AF65-F5344CB8AC3E}">
        <p14:creationId xmlns:p14="http://schemas.microsoft.com/office/powerpoint/2010/main" val="2550677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22668" y="833247"/>
            <a:ext cx="7495164" cy="1166153"/>
          </a:xfrm>
          <a:prstGeom prst="rect">
            <a:avLst/>
          </a:prstGeom>
          <a:noFill/>
        </p:spPr>
        <p:txBody>
          <a:bodyPr wrap="square" rtlCol="0">
            <a:spAutoFit/>
          </a:bodyPr>
          <a:lstStyle/>
          <a:p>
            <a:pPr>
              <a:lnSpc>
                <a:spcPct val="150000"/>
              </a:lnSpc>
            </a:pPr>
            <a:r>
              <a:rPr lang="en-US" sz="1200" dirty="0">
                <a:solidFill>
                  <a:schemeClr val="accent2"/>
                </a:solidFill>
                <a:latin typeface="+mn-lt"/>
              </a:rPr>
              <a:t>IP Spoofing </a:t>
            </a:r>
            <a:r>
              <a:rPr lang="en-US" sz="1200" dirty="0" err="1">
                <a:solidFill>
                  <a:schemeClr val="accent2"/>
                </a:solidFill>
                <a:latin typeface="+mn-lt"/>
              </a:rPr>
              <a:t>là</a:t>
            </a:r>
            <a:r>
              <a:rPr lang="en-US" sz="1200" dirty="0">
                <a:solidFill>
                  <a:schemeClr val="accent2"/>
                </a:solidFill>
                <a:latin typeface="+mn-lt"/>
              </a:rPr>
              <a:t> </a:t>
            </a:r>
            <a:r>
              <a:rPr lang="en-US" sz="1200" dirty="0" err="1">
                <a:solidFill>
                  <a:schemeClr val="accent2"/>
                </a:solidFill>
                <a:latin typeface="+mn-lt"/>
              </a:rPr>
              <a:t>một</a:t>
            </a:r>
            <a:r>
              <a:rPr lang="en-US" sz="1200" dirty="0">
                <a:solidFill>
                  <a:schemeClr val="accent2"/>
                </a:solidFill>
                <a:latin typeface="+mn-lt"/>
              </a:rPr>
              <a:t> </a:t>
            </a:r>
            <a:r>
              <a:rPr lang="en-US" sz="1200" dirty="0" err="1">
                <a:solidFill>
                  <a:schemeClr val="accent2"/>
                </a:solidFill>
                <a:latin typeface="+mn-lt"/>
              </a:rPr>
              <a:t>kỹ</a:t>
            </a:r>
            <a:r>
              <a:rPr lang="en-US" sz="1200" dirty="0">
                <a:solidFill>
                  <a:schemeClr val="accent2"/>
                </a:solidFill>
                <a:latin typeface="+mn-lt"/>
              </a:rPr>
              <a:t> </a:t>
            </a:r>
            <a:r>
              <a:rPr lang="en-US" sz="1200" dirty="0" err="1">
                <a:solidFill>
                  <a:schemeClr val="accent2"/>
                </a:solidFill>
                <a:latin typeface="+mn-lt"/>
              </a:rPr>
              <a:t>thuật</a:t>
            </a:r>
            <a:r>
              <a:rPr lang="en-US" sz="1200" dirty="0">
                <a:solidFill>
                  <a:schemeClr val="accent2"/>
                </a:solidFill>
                <a:latin typeface="+mn-lt"/>
              </a:rPr>
              <a:t> </a:t>
            </a:r>
            <a:r>
              <a:rPr lang="en-US" sz="1200" dirty="0" err="1">
                <a:solidFill>
                  <a:schemeClr val="accent2"/>
                </a:solidFill>
                <a:latin typeface="+mn-lt"/>
              </a:rPr>
              <a:t>tấn</a:t>
            </a:r>
            <a:r>
              <a:rPr lang="en-US" sz="1200" dirty="0">
                <a:solidFill>
                  <a:schemeClr val="accent2"/>
                </a:solidFill>
                <a:latin typeface="+mn-lt"/>
              </a:rPr>
              <a:t> </a:t>
            </a:r>
            <a:r>
              <a:rPr lang="en-US" sz="1200" dirty="0" err="1">
                <a:solidFill>
                  <a:schemeClr val="accent2"/>
                </a:solidFill>
                <a:latin typeface="+mn-lt"/>
              </a:rPr>
              <a:t>công</a:t>
            </a:r>
            <a:r>
              <a:rPr lang="en-US" sz="1200" dirty="0">
                <a:solidFill>
                  <a:schemeClr val="accent2"/>
                </a:solidFill>
                <a:latin typeface="+mn-lt"/>
              </a:rPr>
              <a:t> </a:t>
            </a:r>
            <a:r>
              <a:rPr lang="en-US" sz="1200" dirty="0" err="1">
                <a:solidFill>
                  <a:schemeClr val="accent2"/>
                </a:solidFill>
                <a:latin typeface="+mn-lt"/>
              </a:rPr>
              <a:t>mạng</a:t>
            </a:r>
            <a:r>
              <a:rPr lang="en-US" sz="1200" dirty="0">
                <a:solidFill>
                  <a:schemeClr val="accent2"/>
                </a:solidFill>
                <a:latin typeface="+mn-lt"/>
              </a:rPr>
              <a:t>, </a:t>
            </a:r>
            <a:r>
              <a:rPr lang="en-US" sz="1200" dirty="0" err="1">
                <a:solidFill>
                  <a:schemeClr val="accent2"/>
                </a:solidFill>
                <a:latin typeface="+mn-lt"/>
              </a:rPr>
              <a:t>trong</a:t>
            </a:r>
            <a:r>
              <a:rPr lang="en-US" sz="1200" dirty="0">
                <a:solidFill>
                  <a:schemeClr val="accent2"/>
                </a:solidFill>
                <a:latin typeface="+mn-lt"/>
              </a:rPr>
              <a:t> </a:t>
            </a:r>
            <a:r>
              <a:rPr lang="en-US" sz="1200" dirty="0" err="1">
                <a:solidFill>
                  <a:schemeClr val="accent2"/>
                </a:solidFill>
                <a:latin typeface="+mn-lt"/>
              </a:rPr>
              <a:t>đó</a:t>
            </a:r>
            <a:r>
              <a:rPr lang="en-US" sz="1200" dirty="0">
                <a:solidFill>
                  <a:schemeClr val="accent2"/>
                </a:solidFill>
                <a:latin typeface="+mn-lt"/>
              </a:rPr>
              <a:t> </a:t>
            </a:r>
            <a:r>
              <a:rPr lang="en-US" sz="1200" dirty="0" err="1">
                <a:solidFill>
                  <a:schemeClr val="accent2"/>
                </a:solidFill>
                <a:latin typeface="+mn-lt"/>
              </a:rPr>
              <a:t>kẻ</a:t>
            </a:r>
            <a:r>
              <a:rPr lang="en-US" sz="1200" dirty="0">
                <a:solidFill>
                  <a:schemeClr val="accent2"/>
                </a:solidFill>
                <a:latin typeface="+mn-lt"/>
              </a:rPr>
              <a:t> </a:t>
            </a:r>
            <a:r>
              <a:rPr lang="en-US" sz="1200" dirty="0" err="1">
                <a:solidFill>
                  <a:schemeClr val="accent2"/>
                </a:solidFill>
                <a:latin typeface="+mn-lt"/>
              </a:rPr>
              <a:t>tấn</a:t>
            </a:r>
            <a:r>
              <a:rPr lang="en-US" sz="1200" dirty="0">
                <a:solidFill>
                  <a:schemeClr val="accent2"/>
                </a:solidFill>
                <a:latin typeface="+mn-lt"/>
              </a:rPr>
              <a:t> </a:t>
            </a:r>
            <a:r>
              <a:rPr lang="en-US" sz="1200" dirty="0" err="1">
                <a:solidFill>
                  <a:schemeClr val="accent2"/>
                </a:solidFill>
                <a:latin typeface="+mn-lt"/>
              </a:rPr>
              <a:t>công</a:t>
            </a:r>
            <a:r>
              <a:rPr lang="en-US" sz="1200" dirty="0">
                <a:solidFill>
                  <a:schemeClr val="accent2"/>
                </a:solidFill>
                <a:latin typeface="+mn-lt"/>
              </a:rPr>
              <a:t> </a:t>
            </a:r>
            <a:r>
              <a:rPr lang="en-US" sz="1200" dirty="0" err="1">
                <a:solidFill>
                  <a:schemeClr val="accent2"/>
                </a:solidFill>
                <a:latin typeface="+mn-lt"/>
              </a:rPr>
              <a:t>giả</a:t>
            </a:r>
            <a:r>
              <a:rPr lang="en-US" sz="1200" dirty="0">
                <a:solidFill>
                  <a:schemeClr val="accent2"/>
                </a:solidFill>
                <a:latin typeface="+mn-lt"/>
              </a:rPr>
              <a:t> </a:t>
            </a:r>
            <a:r>
              <a:rPr lang="en-US" sz="1200" dirty="0" err="1">
                <a:solidFill>
                  <a:schemeClr val="accent2"/>
                </a:solidFill>
                <a:latin typeface="+mn-lt"/>
              </a:rPr>
              <a:t>mạo</a:t>
            </a:r>
            <a:r>
              <a:rPr lang="en-US" sz="1200" dirty="0">
                <a:solidFill>
                  <a:schemeClr val="accent2"/>
                </a:solidFill>
                <a:latin typeface="+mn-lt"/>
              </a:rPr>
              <a:t> </a:t>
            </a:r>
            <a:r>
              <a:rPr lang="en-US" sz="1200" dirty="0" err="1">
                <a:solidFill>
                  <a:schemeClr val="accent2"/>
                </a:solidFill>
                <a:latin typeface="+mn-lt"/>
              </a:rPr>
              <a:t>địa</a:t>
            </a:r>
            <a:r>
              <a:rPr lang="en-US" sz="1200" dirty="0">
                <a:solidFill>
                  <a:schemeClr val="accent2"/>
                </a:solidFill>
                <a:latin typeface="+mn-lt"/>
              </a:rPr>
              <a:t> </a:t>
            </a:r>
            <a:r>
              <a:rPr lang="en-US" sz="1200" dirty="0" err="1">
                <a:solidFill>
                  <a:schemeClr val="accent2"/>
                </a:solidFill>
                <a:latin typeface="+mn-lt"/>
              </a:rPr>
              <a:t>chỉ</a:t>
            </a:r>
            <a:r>
              <a:rPr lang="en-US" sz="1200" dirty="0">
                <a:solidFill>
                  <a:schemeClr val="accent2"/>
                </a:solidFill>
                <a:latin typeface="+mn-lt"/>
              </a:rPr>
              <a:t> IP </a:t>
            </a:r>
            <a:r>
              <a:rPr lang="en-US" sz="1200" dirty="0" err="1">
                <a:solidFill>
                  <a:schemeClr val="accent2"/>
                </a:solidFill>
                <a:latin typeface="+mn-lt"/>
              </a:rPr>
              <a:t>nguồn</a:t>
            </a:r>
            <a:r>
              <a:rPr lang="en-US" sz="1200" dirty="0">
                <a:solidFill>
                  <a:schemeClr val="accent2"/>
                </a:solidFill>
                <a:latin typeface="+mn-lt"/>
              </a:rPr>
              <a:t> </a:t>
            </a:r>
            <a:r>
              <a:rPr lang="en-US" sz="1200" dirty="0" err="1">
                <a:solidFill>
                  <a:schemeClr val="accent2"/>
                </a:solidFill>
                <a:latin typeface="+mn-lt"/>
              </a:rPr>
              <a:t>trong</a:t>
            </a:r>
            <a:r>
              <a:rPr lang="en-US" sz="1200" dirty="0">
                <a:solidFill>
                  <a:schemeClr val="accent2"/>
                </a:solidFill>
                <a:latin typeface="+mn-lt"/>
              </a:rPr>
              <a:t> </a:t>
            </a:r>
            <a:r>
              <a:rPr lang="en-US" sz="1200" dirty="0" err="1">
                <a:solidFill>
                  <a:schemeClr val="accent2"/>
                </a:solidFill>
                <a:latin typeface="+mn-lt"/>
              </a:rPr>
              <a:t>các</a:t>
            </a:r>
            <a:r>
              <a:rPr lang="en-US" sz="1200" dirty="0">
                <a:solidFill>
                  <a:schemeClr val="accent2"/>
                </a:solidFill>
                <a:latin typeface="+mn-lt"/>
              </a:rPr>
              <a:t> </a:t>
            </a:r>
            <a:r>
              <a:rPr lang="en-US" sz="1200" dirty="0" err="1">
                <a:solidFill>
                  <a:schemeClr val="accent2"/>
                </a:solidFill>
                <a:latin typeface="+mn-lt"/>
              </a:rPr>
              <a:t>gói</a:t>
            </a:r>
            <a:r>
              <a:rPr lang="en-US" sz="1200" dirty="0">
                <a:solidFill>
                  <a:schemeClr val="accent2"/>
                </a:solidFill>
                <a:latin typeface="+mn-lt"/>
              </a:rPr>
              <a:t> tin </a:t>
            </a:r>
            <a:r>
              <a:rPr lang="en-US" sz="1200" dirty="0" err="1">
                <a:solidFill>
                  <a:schemeClr val="accent2"/>
                </a:solidFill>
                <a:latin typeface="+mn-lt"/>
              </a:rPr>
              <a:t>dữ</a:t>
            </a:r>
            <a:r>
              <a:rPr lang="en-US" sz="1200" dirty="0">
                <a:solidFill>
                  <a:schemeClr val="accent2"/>
                </a:solidFill>
                <a:latin typeface="+mn-lt"/>
              </a:rPr>
              <a:t> </a:t>
            </a:r>
            <a:r>
              <a:rPr lang="en-US" sz="1200" dirty="0" err="1">
                <a:solidFill>
                  <a:schemeClr val="accent2"/>
                </a:solidFill>
                <a:latin typeface="+mn-lt"/>
              </a:rPr>
              <a:t>liệu</a:t>
            </a:r>
            <a:r>
              <a:rPr lang="en-US" sz="1200" dirty="0">
                <a:solidFill>
                  <a:schemeClr val="accent2"/>
                </a:solidFill>
                <a:latin typeface="+mn-lt"/>
              </a:rPr>
              <a:t> </a:t>
            </a:r>
            <a:r>
              <a:rPr lang="en-US" sz="1200" dirty="0" err="1">
                <a:solidFill>
                  <a:schemeClr val="accent2"/>
                </a:solidFill>
                <a:latin typeface="+mn-lt"/>
              </a:rPr>
              <a:t>để</a:t>
            </a:r>
            <a:r>
              <a:rPr lang="en-US" sz="1200" dirty="0">
                <a:solidFill>
                  <a:schemeClr val="accent2"/>
                </a:solidFill>
                <a:latin typeface="+mn-lt"/>
              </a:rPr>
              <a:t> </a:t>
            </a:r>
            <a:r>
              <a:rPr lang="en-US" sz="1200" dirty="0" err="1">
                <a:solidFill>
                  <a:schemeClr val="accent2"/>
                </a:solidFill>
                <a:latin typeface="+mn-lt"/>
              </a:rPr>
              <a:t>che</a:t>
            </a:r>
            <a:r>
              <a:rPr lang="en-US" sz="1200" dirty="0">
                <a:solidFill>
                  <a:schemeClr val="accent2"/>
                </a:solidFill>
                <a:latin typeface="+mn-lt"/>
              </a:rPr>
              <a:t> </a:t>
            </a:r>
            <a:r>
              <a:rPr lang="en-US" sz="1200" dirty="0" err="1">
                <a:solidFill>
                  <a:schemeClr val="accent2"/>
                </a:solidFill>
                <a:latin typeface="+mn-lt"/>
              </a:rPr>
              <a:t>giấu</a:t>
            </a:r>
            <a:r>
              <a:rPr lang="en-US" sz="1200" dirty="0">
                <a:solidFill>
                  <a:schemeClr val="accent2"/>
                </a:solidFill>
                <a:latin typeface="+mn-lt"/>
              </a:rPr>
              <a:t> </a:t>
            </a:r>
            <a:r>
              <a:rPr lang="en-US" sz="1200" dirty="0" err="1">
                <a:solidFill>
                  <a:schemeClr val="accent2"/>
                </a:solidFill>
                <a:latin typeface="+mn-lt"/>
              </a:rPr>
              <a:t>danh</a:t>
            </a:r>
            <a:r>
              <a:rPr lang="en-US" sz="1200" dirty="0">
                <a:solidFill>
                  <a:schemeClr val="accent2"/>
                </a:solidFill>
                <a:latin typeface="+mn-lt"/>
              </a:rPr>
              <a:t> </a:t>
            </a:r>
            <a:r>
              <a:rPr lang="en-US" sz="1200" dirty="0" err="1">
                <a:solidFill>
                  <a:schemeClr val="accent2"/>
                </a:solidFill>
                <a:latin typeface="+mn-lt"/>
              </a:rPr>
              <a:t>tính</a:t>
            </a:r>
            <a:r>
              <a:rPr lang="en-US" sz="1200" dirty="0">
                <a:solidFill>
                  <a:schemeClr val="accent2"/>
                </a:solidFill>
                <a:latin typeface="+mn-lt"/>
              </a:rPr>
              <a:t> </a:t>
            </a:r>
            <a:r>
              <a:rPr lang="en-US" sz="1200" dirty="0" err="1">
                <a:solidFill>
                  <a:schemeClr val="accent2"/>
                </a:solidFill>
                <a:latin typeface="+mn-lt"/>
              </a:rPr>
              <a:t>thực</a:t>
            </a:r>
            <a:r>
              <a:rPr lang="en-US" sz="1200" dirty="0">
                <a:solidFill>
                  <a:schemeClr val="accent2"/>
                </a:solidFill>
                <a:latin typeface="+mn-lt"/>
              </a:rPr>
              <a:t> </a:t>
            </a:r>
            <a:r>
              <a:rPr lang="en-US" sz="1200" dirty="0" err="1">
                <a:solidFill>
                  <a:schemeClr val="accent2"/>
                </a:solidFill>
                <a:latin typeface="+mn-lt"/>
              </a:rPr>
              <a:t>sự</a:t>
            </a:r>
            <a:r>
              <a:rPr lang="en-US" sz="1200" dirty="0">
                <a:solidFill>
                  <a:schemeClr val="accent2"/>
                </a:solidFill>
                <a:latin typeface="+mn-lt"/>
              </a:rPr>
              <a:t> </a:t>
            </a:r>
            <a:r>
              <a:rPr lang="en-US" sz="1200" dirty="0" err="1">
                <a:solidFill>
                  <a:schemeClr val="accent2"/>
                </a:solidFill>
                <a:latin typeface="+mn-lt"/>
              </a:rPr>
              <a:t>và</a:t>
            </a:r>
            <a:r>
              <a:rPr lang="en-US" sz="1200" dirty="0">
                <a:solidFill>
                  <a:schemeClr val="accent2"/>
                </a:solidFill>
                <a:latin typeface="+mn-lt"/>
              </a:rPr>
              <a:t> </a:t>
            </a:r>
            <a:r>
              <a:rPr lang="en-US" sz="1200" dirty="0" err="1">
                <a:solidFill>
                  <a:schemeClr val="accent2"/>
                </a:solidFill>
                <a:latin typeface="+mn-lt"/>
              </a:rPr>
              <a:t>đánh</a:t>
            </a:r>
            <a:r>
              <a:rPr lang="en-US" sz="1200" dirty="0">
                <a:solidFill>
                  <a:schemeClr val="accent2"/>
                </a:solidFill>
                <a:latin typeface="+mn-lt"/>
              </a:rPr>
              <a:t> </a:t>
            </a:r>
            <a:r>
              <a:rPr lang="en-US" sz="1200" dirty="0" err="1">
                <a:solidFill>
                  <a:schemeClr val="accent2"/>
                </a:solidFill>
                <a:latin typeface="+mn-lt"/>
              </a:rPr>
              <a:t>lừa</a:t>
            </a:r>
            <a:r>
              <a:rPr lang="en-US" sz="1200" dirty="0">
                <a:solidFill>
                  <a:schemeClr val="accent2"/>
                </a:solidFill>
                <a:latin typeface="+mn-lt"/>
              </a:rPr>
              <a:t> </a:t>
            </a:r>
            <a:r>
              <a:rPr lang="en-US" sz="1200" dirty="0" err="1">
                <a:solidFill>
                  <a:schemeClr val="accent2"/>
                </a:solidFill>
                <a:latin typeface="+mn-lt"/>
              </a:rPr>
              <a:t>hệ</a:t>
            </a:r>
            <a:r>
              <a:rPr lang="en-US" sz="1200" dirty="0">
                <a:solidFill>
                  <a:schemeClr val="accent2"/>
                </a:solidFill>
                <a:latin typeface="+mn-lt"/>
              </a:rPr>
              <a:t> </a:t>
            </a:r>
            <a:r>
              <a:rPr lang="en-US" sz="1200" dirty="0" err="1">
                <a:solidFill>
                  <a:schemeClr val="accent2"/>
                </a:solidFill>
                <a:latin typeface="+mn-lt"/>
              </a:rPr>
              <a:t>thống</a:t>
            </a:r>
            <a:r>
              <a:rPr lang="en-US" sz="1200" dirty="0">
                <a:solidFill>
                  <a:schemeClr val="accent2"/>
                </a:solidFill>
                <a:latin typeface="+mn-lt"/>
              </a:rPr>
              <a:t> </a:t>
            </a:r>
            <a:r>
              <a:rPr lang="en-US" sz="1200" dirty="0" err="1">
                <a:solidFill>
                  <a:schemeClr val="accent2"/>
                </a:solidFill>
                <a:latin typeface="+mn-lt"/>
              </a:rPr>
              <a:t>bảo</a:t>
            </a:r>
            <a:r>
              <a:rPr lang="en-US" sz="1200" dirty="0">
                <a:solidFill>
                  <a:schemeClr val="accent2"/>
                </a:solidFill>
                <a:latin typeface="+mn-lt"/>
              </a:rPr>
              <a:t> </a:t>
            </a:r>
            <a:r>
              <a:rPr lang="en-US" sz="1200" dirty="0" err="1">
                <a:solidFill>
                  <a:schemeClr val="accent2"/>
                </a:solidFill>
                <a:latin typeface="+mn-lt"/>
              </a:rPr>
              <a:t>mật</a:t>
            </a:r>
            <a:r>
              <a:rPr lang="en-US" sz="1200" dirty="0">
                <a:solidFill>
                  <a:schemeClr val="accent2"/>
                </a:solidFill>
                <a:latin typeface="+mn-lt"/>
              </a:rPr>
              <a:t>. </a:t>
            </a:r>
            <a:r>
              <a:rPr lang="en-US" sz="1200" dirty="0" err="1">
                <a:solidFill>
                  <a:schemeClr val="accent2"/>
                </a:solidFill>
                <a:latin typeface="+mn-lt"/>
              </a:rPr>
              <a:t>Đối</a:t>
            </a:r>
            <a:r>
              <a:rPr lang="en-US" sz="1200" dirty="0">
                <a:solidFill>
                  <a:schemeClr val="accent2"/>
                </a:solidFill>
                <a:latin typeface="+mn-lt"/>
              </a:rPr>
              <a:t> </a:t>
            </a:r>
            <a:r>
              <a:rPr lang="en-US" sz="1200" dirty="0" err="1">
                <a:solidFill>
                  <a:schemeClr val="accent2"/>
                </a:solidFill>
                <a:latin typeface="+mn-lt"/>
              </a:rPr>
              <a:t>với</a:t>
            </a:r>
            <a:r>
              <a:rPr lang="en-US" sz="1200" dirty="0">
                <a:solidFill>
                  <a:schemeClr val="accent2"/>
                </a:solidFill>
                <a:latin typeface="+mn-lt"/>
              </a:rPr>
              <a:t> Check Point Firewall, </a:t>
            </a:r>
            <a:r>
              <a:rPr lang="en-US" sz="1200" dirty="0" err="1">
                <a:solidFill>
                  <a:schemeClr val="accent2"/>
                </a:solidFill>
                <a:latin typeface="+mn-lt"/>
              </a:rPr>
              <a:t>việc</a:t>
            </a:r>
            <a:r>
              <a:rPr lang="en-US" sz="1200" dirty="0">
                <a:solidFill>
                  <a:schemeClr val="accent2"/>
                </a:solidFill>
                <a:latin typeface="+mn-lt"/>
              </a:rPr>
              <a:t> </a:t>
            </a:r>
            <a:r>
              <a:rPr lang="en-US" sz="1200" dirty="0" err="1">
                <a:solidFill>
                  <a:schemeClr val="accent2"/>
                </a:solidFill>
                <a:latin typeface="+mn-lt"/>
              </a:rPr>
              <a:t>cấu</a:t>
            </a:r>
            <a:r>
              <a:rPr lang="en-US" sz="1200" dirty="0">
                <a:solidFill>
                  <a:schemeClr val="accent2"/>
                </a:solidFill>
                <a:latin typeface="+mn-lt"/>
              </a:rPr>
              <a:t> </a:t>
            </a:r>
            <a:r>
              <a:rPr lang="en-US" sz="1200" dirty="0" err="1">
                <a:solidFill>
                  <a:schemeClr val="accent2"/>
                </a:solidFill>
                <a:latin typeface="+mn-lt"/>
              </a:rPr>
              <a:t>hình</a:t>
            </a:r>
            <a:r>
              <a:rPr lang="en-US" sz="1200" dirty="0">
                <a:solidFill>
                  <a:schemeClr val="accent2"/>
                </a:solidFill>
                <a:latin typeface="+mn-lt"/>
              </a:rPr>
              <a:t> Anti-Spoofing </a:t>
            </a:r>
            <a:r>
              <a:rPr lang="en-US" sz="1200" dirty="0" err="1">
                <a:solidFill>
                  <a:schemeClr val="accent2"/>
                </a:solidFill>
                <a:latin typeface="+mn-lt"/>
              </a:rPr>
              <a:t>là</a:t>
            </a:r>
            <a:r>
              <a:rPr lang="en-US" sz="1200" dirty="0">
                <a:solidFill>
                  <a:schemeClr val="accent2"/>
                </a:solidFill>
                <a:latin typeface="+mn-lt"/>
              </a:rPr>
              <a:t> </a:t>
            </a:r>
            <a:r>
              <a:rPr lang="en-US" sz="1200" dirty="0" err="1">
                <a:solidFill>
                  <a:schemeClr val="accent2"/>
                </a:solidFill>
                <a:latin typeface="+mn-lt"/>
              </a:rPr>
              <a:t>quan</a:t>
            </a:r>
            <a:r>
              <a:rPr lang="en-US" sz="1200" dirty="0">
                <a:solidFill>
                  <a:schemeClr val="accent2"/>
                </a:solidFill>
                <a:latin typeface="+mn-lt"/>
              </a:rPr>
              <a:t> </a:t>
            </a:r>
            <a:r>
              <a:rPr lang="en-US" sz="1200" dirty="0" err="1">
                <a:solidFill>
                  <a:schemeClr val="accent2"/>
                </a:solidFill>
                <a:latin typeface="+mn-lt"/>
              </a:rPr>
              <a:t>trọng</a:t>
            </a:r>
            <a:r>
              <a:rPr lang="en-US" sz="1200" dirty="0">
                <a:solidFill>
                  <a:schemeClr val="accent2"/>
                </a:solidFill>
                <a:latin typeface="+mn-lt"/>
              </a:rPr>
              <a:t> </a:t>
            </a:r>
            <a:r>
              <a:rPr lang="en-US" sz="1200" dirty="0" err="1">
                <a:solidFill>
                  <a:schemeClr val="accent2"/>
                </a:solidFill>
                <a:latin typeface="+mn-lt"/>
              </a:rPr>
              <a:t>để</a:t>
            </a:r>
            <a:r>
              <a:rPr lang="en-US" sz="1200" dirty="0">
                <a:solidFill>
                  <a:schemeClr val="accent2"/>
                </a:solidFill>
                <a:latin typeface="+mn-lt"/>
              </a:rPr>
              <a:t> </a:t>
            </a:r>
            <a:r>
              <a:rPr lang="en-US" sz="1200" dirty="0" err="1">
                <a:solidFill>
                  <a:schemeClr val="accent2"/>
                </a:solidFill>
                <a:latin typeface="+mn-lt"/>
              </a:rPr>
              <a:t>ngăn</a:t>
            </a:r>
            <a:r>
              <a:rPr lang="en-US" sz="1200" dirty="0">
                <a:solidFill>
                  <a:schemeClr val="accent2"/>
                </a:solidFill>
                <a:latin typeface="+mn-lt"/>
              </a:rPr>
              <a:t> </a:t>
            </a:r>
            <a:r>
              <a:rPr lang="en-US" sz="1200" dirty="0" err="1">
                <a:solidFill>
                  <a:schemeClr val="accent2"/>
                </a:solidFill>
                <a:latin typeface="+mn-lt"/>
              </a:rPr>
              <a:t>chặn</a:t>
            </a:r>
            <a:r>
              <a:rPr lang="en-US" sz="1200" dirty="0">
                <a:solidFill>
                  <a:schemeClr val="accent2"/>
                </a:solidFill>
                <a:latin typeface="+mn-lt"/>
              </a:rPr>
              <a:t> </a:t>
            </a:r>
            <a:r>
              <a:rPr lang="en-US" sz="1200" dirty="0" err="1">
                <a:solidFill>
                  <a:schemeClr val="accent2"/>
                </a:solidFill>
                <a:latin typeface="+mn-lt"/>
              </a:rPr>
              <a:t>các</a:t>
            </a:r>
            <a:r>
              <a:rPr lang="en-US" sz="1200" dirty="0">
                <a:solidFill>
                  <a:schemeClr val="accent2"/>
                </a:solidFill>
                <a:latin typeface="+mn-lt"/>
              </a:rPr>
              <a:t> </a:t>
            </a:r>
            <a:r>
              <a:rPr lang="en-US" sz="1200" dirty="0" err="1">
                <a:solidFill>
                  <a:schemeClr val="accent2"/>
                </a:solidFill>
                <a:latin typeface="+mn-lt"/>
              </a:rPr>
              <a:t>cuộc</a:t>
            </a:r>
            <a:r>
              <a:rPr lang="en-US" sz="1200" dirty="0">
                <a:solidFill>
                  <a:schemeClr val="accent2"/>
                </a:solidFill>
                <a:latin typeface="+mn-lt"/>
              </a:rPr>
              <a:t> </a:t>
            </a:r>
            <a:r>
              <a:rPr lang="en-US" sz="1200" dirty="0" err="1">
                <a:solidFill>
                  <a:schemeClr val="accent2"/>
                </a:solidFill>
                <a:latin typeface="+mn-lt"/>
              </a:rPr>
              <a:t>tấn</a:t>
            </a:r>
            <a:r>
              <a:rPr lang="en-US" sz="1200" dirty="0">
                <a:solidFill>
                  <a:schemeClr val="accent2"/>
                </a:solidFill>
                <a:latin typeface="+mn-lt"/>
              </a:rPr>
              <a:t> </a:t>
            </a:r>
            <a:r>
              <a:rPr lang="en-US" sz="1200" dirty="0" err="1">
                <a:solidFill>
                  <a:schemeClr val="accent2"/>
                </a:solidFill>
                <a:latin typeface="+mn-lt"/>
              </a:rPr>
              <a:t>công</a:t>
            </a:r>
            <a:r>
              <a:rPr lang="en-US" sz="1200" dirty="0">
                <a:solidFill>
                  <a:schemeClr val="accent2"/>
                </a:solidFill>
                <a:latin typeface="+mn-lt"/>
              </a:rPr>
              <a:t> </a:t>
            </a:r>
            <a:r>
              <a:rPr lang="en-US" sz="1200" dirty="0" err="1">
                <a:solidFill>
                  <a:schemeClr val="accent2"/>
                </a:solidFill>
                <a:latin typeface="+mn-lt"/>
              </a:rPr>
              <a:t>này</a:t>
            </a:r>
            <a:r>
              <a:rPr lang="en-US" sz="1200" dirty="0">
                <a:solidFill>
                  <a:schemeClr val="accent2"/>
                </a:solidFill>
                <a:latin typeface="+mn-lt"/>
              </a:rPr>
              <a:t>.</a:t>
            </a:r>
          </a:p>
          <a:p>
            <a:pPr>
              <a:lnSpc>
                <a:spcPct val="150000"/>
              </a:lnSpc>
            </a:pPr>
            <a:r>
              <a:rPr lang="en-US" sz="1200" dirty="0">
                <a:solidFill>
                  <a:schemeClr val="accent2"/>
                </a:solidFill>
                <a:latin typeface="+mn-lt"/>
              </a:rPr>
              <a:t>- </a:t>
            </a:r>
            <a:r>
              <a:rPr lang="en-US" sz="1200" dirty="0" err="1">
                <a:solidFill>
                  <a:schemeClr val="accent2"/>
                </a:solidFill>
                <a:latin typeface="+mn-lt"/>
              </a:rPr>
              <a:t>Dưới</a:t>
            </a:r>
            <a:r>
              <a:rPr lang="en-US" sz="1200" dirty="0">
                <a:solidFill>
                  <a:schemeClr val="accent2"/>
                </a:solidFill>
                <a:latin typeface="+mn-lt"/>
              </a:rPr>
              <a:t> </a:t>
            </a:r>
            <a:r>
              <a:rPr lang="en-US" sz="1200" dirty="0" err="1">
                <a:solidFill>
                  <a:schemeClr val="accent2"/>
                </a:solidFill>
                <a:latin typeface="+mn-lt"/>
              </a:rPr>
              <a:t>đây</a:t>
            </a:r>
            <a:r>
              <a:rPr lang="en-US" sz="1200" dirty="0">
                <a:solidFill>
                  <a:schemeClr val="accent2"/>
                </a:solidFill>
                <a:latin typeface="+mn-lt"/>
              </a:rPr>
              <a:t> </a:t>
            </a:r>
            <a:r>
              <a:rPr lang="en-US" sz="1200" dirty="0" err="1">
                <a:solidFill>
                  <a:schemeClr val="accent2"/>
                </a:solidFill>
                <a:latin typeface="+mn-lt"/>
              </a:rPr>
              <a:t>là</a:t>
            </a:r>
            <a:r>
              <a:rPr lang="en-US" sz="1200" dirty="0">
                <a:solidFill>
                  <a:schemeClr val="accent2"/>
                </a:solidFill>
                <a:latin typeface="+mn-lt"/>
              </a:rPr>
              <a:t> minh </a:t>
            </a:r>
            <a:r>
              <a:rPr lang="en-US" sz="1200" dirty="0" err="1">
                <a:solidFill>
                  <a:schemeClr val="accent2"/>
                </a:solidFill>
                <a:latin typeface="+mn-lt"/>
              </a:rPr>
              <a:t>họa</a:t>
            </a:r>
            <a:r>
              <a:rPr lang="en-US" sz="1200" dirty="0">
                <a:solidFill>
                  <a:schemeClr val="accent2"/>
                </a:solidFill>
                <a:latin typeface="+mn-lt"/>
              </a:rPr>
              <a:t> Anti-Spoofing </a:t>
            </a:r>
            <a:r>
              <a:rPr lang="en-US" sz="1200" dirty="0" err="1">
                <a:solidFill>
                  <a:schemeClr val="accent2"/>
                </a:solidFill>
                <a:latin typeface="+mn-lt"/>
              </a:rPr>
              <a:t>trên</a:t>
            </a:r>
            <a:r>
              <a:rPr lang="en-US" sz="1200" dirty="0">
                <a:solidFill>
                  <a:schemeClr val="accent2"/>
                </a:solidFill>
                <a:latin typeface="+mn-lt"/>
              </a:rPr>
              <a:t> </a:t>
            </a:r>
            <a:r>
              <a:rPr lang="en-US" sz="1200" dirty="0" err="1">
                <a:solidFill>
                  <a:schemeClr val="accent2"/>
                </a:solidFill>
                <a:latin typeface="+mn-lt"/>
              </a:rPr>
              <a:t>các</a:t>
            </a:r>
            <a:r>
              <a:rPr lang="en-US" sz="1200" dirty="0">
                <a:solidFill>
                  <a:schemeClr val="accent2"/>
                </a:solidFill>
                <a:latin typeface="+mn-lt"/>
              </a:rPr>
              <a:t> interfaces </a:t>
            </a:r>
            <a:r>
              <a:rPr lang="en-US" sz="1200" dirty="0" err="1">
                <a:solidFill>
                  <a:schemeClr val="accent2"/>
                </a:solidFill>
                <a:latin typeface="+mn-lt"/>
              </a:rPr>
              <a:t>của</a:t>
            </a:r>
            <a:r>
              <a:rPr lang="en-US" sz="1200" dirty="0">
                <a:solidFill>
                  <a:schemeClr val="accent2"/>
                </a:solidFill>
                <a:latin typeface="+mn-lt"/>
              </a:rPr>
              <a:t> Check Point Firewall:</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326" y="2224628"/>
            <a:ext cx="7533848" cy="2517213"/>
          </a:xfrm>
          <a:prstGeom prst="rect">
            <a:avLst/>
          </a:prstGeom>
        </p:spPr>
      </p:pic>
      <p:sp>
        <p:nvSpPr>
          <p:cNvPr id="4" name="Title 3"/>
          <p:cNvSpPr>
            <a:spLocks noGrp="1"/>
          </p:cNvSpPr>
          <p:nvPr>
            <p:ph type="title"/>
          </p:nvPr>
        </p:nvSpPr>
        <p:spPr>
          <a:xfrm>
            <a:off x="0" y="131891"/>
            <a:ext cx="9144000" cy="572700"/>
          </a:xfrm>
        </p:spPr>
        <p:txBody>
          <a:bodyPr/>
          <a:lstStyle/>
          <a:p>
            <a:r>
              <a:rPr lang="en-US" dirty="0">
                <a:solidFill>
                  <a:schemeClr val="accent1">
                    <a:lumMod val="75000"/>
                  </a:schemeClr>
                </a:solidFill>
                <a:latin typeface="+mj-lt"/>
              </a:rPr>
              <a:t>IP Spoofing</a:t>
            </a:r>
          </a:p>
        </p:txBody>
      </p:sp>
    </p:spTree>
    <p:extLst>
      <p:ext uri="{BB962C8B-B14F-4D97-AF65-F5344CB8AC3E}">
        <p14:creationId xmlns:p14="http://schemas.microsoft.com/office/powerpoint/2010/main" val="182753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32462" y="1000528"/>
            <a:ext cx="7487319" cy="1477328"/>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Chức năng Data Revision trong Check Point Firewall là khả năng quản lý và khôi phục các phiên bản trước đó của các đối tượng bảo mật trong hệ thống. Điều này cho phép người quản trị bảo mật có khả năng:</a:t>
            </a:r>
            <a:endParaRPr lang="en-US" sz="1200" dirty="0">
              <a:solidFill>
                <a:schemeClr val="accent2"/>
              </a:solidFill>
              <a:latin typeface="+mn-lt"/>
            </a:endParaRPr>
          </a:p>
          <a:p>
            <a:pPr>
              <a:lnSpc>
                <a:spcPct val="150000"/>
              </a:lnSpc>
            </a:pPr>
            <a:r>
              <a:rPr lang="vi-VN" sz="1200" dirty="0">
                <a:solidFill>
                  <a:schemeClr val="accent2"/>
                </a:solidFill>
                <a:latin typeface="+mn-lt"/>
                <a:sym typeface="Wingdings" panose="05000000000000000000" pitchFamily="2" charset="2"/>
              </a:rPr>
              <a:t></a:t>
            </a:r>
            <a:r>
              <a:rPr lang="en-US" sz="1200" dirty="0">
                <a:solidFill>
                  <a:schemeClr val="accent2"/>
                </a:solidFill>
                <a:latin typeface="+mn-lt"/>
                <a:sym typeface="Wingdings" panose="05000000000000000000" pitchFamily="2" charset="2"/>
              </a:rPr>
              <a:t> </a:t>
            </a:r>
            <a:r>
              <a:rPr lang="vi-VN" sz="1200" dirty="0">
                <a:solidFill>
                  <a:schemeClr val="accent2"/>
                </a:solidFill>
                <a:latin typeface="+mn-lt"/>
                <a:sym typeface="Wingdings" panose="05000000000000000000" pitchFamily="2" charset="2"/>
              </a:rPr>
              <a:t>Khôi phục cấu hình từ các phiên bản trước đó.</a:t>
            </a:r>
            <a:endParaRPr lang="en-US" sz="1200" dirty="0">
              <a:solidFill>
                <a:schemeClr val="accent2"/>
              </a:solidFill>
              <a:latin typeface="+mn-lt"/>
            </a:endParaRPr>
          </a:p>
          <a:p>
            <a:pPr>
              <a:lnSpc>
                <a:spcPct val="150000"/>
              </a:lnSpc>
            </a:pPr>
            <a:r>
              <a:rPr lang="vi-VN" sz="1200" dirty="0">
                <a:solidFill>
                  <a:schemeClr val="accent2"/>
                </a:solidFill>
                <a:latin typeface="+mn-lt"/>
                <a:sym typeface="Wingdings" panose="05000000000000000000" pitchFamily="2" charset="2"/>
              </a:rPr>
              <a:t> </a:t>
            </a:r>
            <a:r>
              <a:rPr lang="en-US" sz="1200" dirty="0" err="1">
                <a:solidFill>
                  <a:schemeClr val="accent2"/>
                </a:solidFill>
                <a:latin typeface="+mn-lt"/>
              </a:rPr>
              <a:t>Quản</a:t>
            </a:r>
            <a:r>
              <a:rPr lang="en-US" sz="1200" dirty="0">
                <a:solidFill>
                  <a:schemeClr val="accent2"/>
                </a:solidFill>
                <a:latin typeface="+mn-lt"/>
              </a:rPr>
              <a:t> </a:t>
            </a:r>
            <a:r>
              <a:rPr lang="en-US" sz="1200" dirty="0" err="1">
                <a:solidFill>
                  <a:schemeClr val="accent2"/>
                </a:solidFill>
                <a:latin typeface="+mn-lt"/>
              </a:rPr>
              <a:t>lý</a:t>
            </a:r>
            <a:r>
              <a:rPr lang="en-US" sz="1200" dirty="0">
                <a:solidFill>
                  <a:schemeClr val="accent2"/>
                </a:solidFill>
                <a:latin typeface="+mn-lt"/>
              </a:rPr>
              <a:t> </a:t>
            </a:r>
            <a:r>
              <a:rPr lang="en-US" sz="1200" dirty="0" err="1">
                <a:solidFill>
                  <a:schemeClr val="accent2"/>
                </a:solidFill>
                <a:latin typeface="+mn-lt"/>
              </a:rPr>
              <a:t>cập</a:t>
            </a:r>
            <a:r>
              <a:rPr lang="en-US" sz="1200" dirty="0">
                <a:solidFill>
                  <a:schemeClr val="accent2"/>
                </a:solidFill>
                <a:latin typeface="+mn-lt"/>
              </a:rPr>
              <a:t> </a:t>
            </a:r>
            <a:r>
              <a:rPr lang="en-US" sz="1200" dirty="0" err="1">
                <a:solidFill>
                  <a:schemeClr val="accent2"/>
                </a:solidFill>
                <a:latin typeface="+mn-lt"/>
              </a:rPr>
              <a:t>nhật</a:t>
            </a:r>
            <a:r>
              <a:rPr lang="en-US" sz="1200" dirty="0">
                <a:solidFill>
                  <a:schemeClr val="accent2"/>
                </a:solidFill>
                <a:latin typeface="+mn-lt"/>
              </a:rPr>
              <a:t> </a:t>
            </a:r>
            <a:r>
              <a:rPr lang="en-US" sz="1200" dirty="0" err="1">
                <a:solidFill>
                  <a:schemeClr val="accent2"/>
                </a:solidFill>
                <a:latin typeface="+mn-lt"/>
              </a:rPr>
              <a:t>phần</a:t>
            </a:r>
            <a:r>
              <a:rPr lang="en-US" sz="1200" dirty="0">
                <a:solidFill>
                  <a:schemeClr val="accent2"/>
                </a:solidFill>
                <a:latin typeface="+mn-lt"/>
              </a:rPr>
              <a:t> </a:t>
            </a:r>
            <a:r>
              <a:rPr lang="en-US" sz="1200" dirty="0" err="1">
                <a:solidFill>
                  <a:schemeClr val="accent2"/>
                </a:solidFill>
                <a:latin typeface="+mn-lt"/>
              </a:rPr>
              <a:t>mềm</a:t>
            </a:r>
            <a:r>
              <a:rPr lang="en-US" sz="1200" dirty="0">
                <a:solidFill>
                  <a:schemeClr val="accent2"/>
                </a:solidFill>
                <a:latin typeface="+mn-lt"/>
              </a:rPr>
              <a:t> </a:t>
            </a:r>
            <a:r>
              <a:rPr lang="en-US" sz="1200" dirty="0" err="1">
                <a:solidFill>
                  <a:schemeClr val="accent2"/>
                </a:solidFill>
                <a:latin typeface="+mn-lt"/>
              </a:rPr>
              <a:t>hiệu</a:t>
            </a:r>
            <a:r>
              <a:rPr lang="en-US" sz="1200" dirty="0">
                <a:solidFill>
                  <a:schemeClr val="accent2"/>
                </a:solidFill>
                <a:latin typeface="+mn-lt"/>
              </a:rPr>
              <a:t> </a:t>
            </a:r>
            <a:r>
              <a:rPr lang="en-US" sz="1200" dirty="0" err="1">
                <a:solidFill>
                  <a:schemeClr val="accent2"/>
                </a:solidFill>
                <a:latin typeface="+mn-lt"/>
              </a:rPr>
              <a:t>quả</a:t>
            </a:r>
            <a:r>
              <a:rPr lang="en-US" sz="1200" dirty="0">
                <a:solidFill>
                  <a:schemeClr val="accent2"/>
                </a:solidFill>
                <a:latin typeface="+mn-lt"/>
              </a:rPr>
              <a:t>.</a:t>
            </a:r>
          </a:p>
          <a:p>
            <a:pPr>
              <a:lnSpc>
                <a:spcPct val="150000"/>
              </a:lnSpc>
            </a:pPr>
            <a:r>
              <a:rPr lang="vi-VN" sz="1200" dirty="0">
                <a:solidFill>
                  <a:schemeClr val="accent2"/>
                </a:solidFill>
                <a:latin typeface="+mn-lt"/>
                <a:sym typeface="Wingdings" panose="05000000000000000000" pitchFamily="2" charset="2"/>
              </a:rPr>
              <a:t> </a:t>
            </a:r>
            <a:r>
              <a:rPr lang="en-US" sz="1200" dirty="0" err="1">
                <a:solidFill>
                  <a:schemeClr val="accent2"/>
                </a:solidFill>
                <a:latin typeface="+mn-lt"/>
              </a:rPr>
              <a:t>Khôi</a:t>
            </a:r>
            <a:r>
              <a:rPr lang="en-US" sz="1200" dirty="0">
                <a:solidFill>
                  <a:schemeClr val="accent2"/>
                </a:solidFill>
                <a:latin typeface="+mn-lt"/>
              </a:rPr>
              <a:t> </a:t>
            </a:r>
            <a:r>
              <a:rPr lang="en-US" sz="1200" dirty="0" err="1">
                <a:solidFill>
                  <a:schemeClr val="accent2"/>
                </a:solidFill>
                <a:latin typeface="+mn-lt"/>
              </a:rPr>
              <a:t>phục</a:t>
            </a:r>
            <a:r>
              <a:rPr lang="en-US" sz="1200" dirty="0">
                <a:solidFill>
                  <a:schemeClr val="accent2"/>
                </a:solidFill>
                <a:latin typeface="+mn-lt"/>
              </a:rPr>
              <a:t> </a:t>
            </a:r>
            <a:r>
              <a:rPr lang="en-US" sz="1200" dirty="0" err="1">
                <a:solidFill>
                  <a:schemeClr val="accent2"/>
                </a:solidFill>
                <a:latin typeface="+mn-lt"/>
              </a:rPr>
              <a:t>dữ</a:t>
            </a:r>
            <a:r>
              <a:rPr lang="en-US" sz="1200" dirty="0">
                <a:solidFill>
                  <a:schemeClr val="accent2"/>
                </a:solidFill>
                <a:latin typeface="+mn-lt"/>
              </a:rPr>
              <a:t> </a:t>
            </a:r>
            <a:r>
              <a:rPr lang="en-US" sz="1200" dirty="0" err="1">
                <a:solidFill>
                  <a:schemeClr val="accent2"/>
                </a:solidFill>
                <a:latin typeface="+mn-lt"/>
              </a:rPr>
              <a:t>liệu</a:t>
            </a:r>
            <a:r>
              <a:rPr lang="en-US" sz="1200" dirty="0">
                <a:solidFill>
                  <a:schemeClr val="accent2"/>
                </a:solidFill>
                <a:latin typeface="+mn-lt"/>
              </a:rPr>
              <a:t> </a:t>
            </a:r>
            <a:r>
              <a:rPr lang="en-US" sz="1200" dirty="0" err="1">
                <a:solidFill>
                  <a:schemeClr val="accent2"/>
                </a:solidFill>
                <a:latin typeface="+mn-lt"/>
              </a:rPr>
              <a:t>bị</a:t>
            </a:r>
            <a:r>
              <a:rPr lang="en-US" sz="1200" dirty="0">
                <a:solidFill>
                  <a:schemeClr val="accent2"/>
                </a:solidFill>
                <a:latin typeface="+mn-lt"/>
              </a:rPr>
              <a:t> </a:t>
            </a:r>
            <a:r>
              <a:rPr lang="en-US" sz="1200" dirty="0" err="1">
                <a:solidFill>
                  <a:schemeClr val="accent2"/>
                </a:solidFill>
                <a:latin typeface="+mn-lt"/>
              </a:rPr>
              <a:t>mất</a:t>
            </a:r>
            <a:r>
              <a:rPr lang="en-US" sz="1200" dirty="0">
                <a:solidFill>
                  <a:schemeClr val="accent2"/>
                </a:solidFill>
                <a:latin typeface="+mn-lt"/>
              </a:rPr>
              <a:t> </a:t>
            </a:r>
            <a:r>
              <a:rPr lang="en-US" sz="1200" dirty="0" err="1">
                <a:solidFill>
                  <a:schemeClr val="accent2"/>
                </a:solidFill>
                <a:latin typeface="+mn-lt"/>
              </a:rPr>
              <a:t>hoặc</a:t>
            </a:r>
            <a:r>
              <a:rPr lang="en-US" sz="1200" dirty="0">
                <a:solidFill>
                  <a:schemeClr val="accent2"/>
                </a:solidFill>
                <a:latin typeface="+mn-lt"/>
              </a:rPr>
              <a:t> </a:t>
            </a:r>
            <a:r>
              <a:rPr lang="en-US" sz="1200" dirty="0" err="1">
                <a:solidFill>
                  <a:schemeClr val="accent2"/>
                </a:solidFill>
                <a:latin typeface="+mn-lt"/>
              </a:rPr>
              <a:t>hỏng</a:t>
            </a:r>
            <a:r>
              <a:rPr lang="en-US" sz="1200" dirty="0">
                <a:solidFill>
                  <a:schemeClr val="accent2"/>
                </a:solidFill>
                <a:latin typeface="+mn-lt"/>
              </a:rPr>
              <a:t>.</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969" y="2598794"/>
            <a:ext cx="4572306" cy="2244674"/>
          </a:xfrm>
          <a:prstGeom prst="rect">
            <a:avLst/>
          </a:prstGeom>
        </p:spPr>
      </p:pic>
      <p:sp>
        <p:nvSpPr>
          <p:cNvPr id="4" name="Title 3"/>
          <p:cNvSpPr>
            <a:spLocks noGrp="1"/>
          </p:cNvSpPr>
          <p:nvPr>
            <p:ph type="title"/>
          </p:nvPr>
        </p:nvSpPr>
        <p:spPr>
          <a:xfrm>
            <a:off x="0" y="306890"/>
            <a:ext cx="9144000" cy="572700"/>
          </a:xfrm>
        </p:spPr>
        <p:txBody>
          <a:bodyPr/>
          <a:lstStyle/>
          <a:p>
            <a:r>
              <a:rPr lang="en-US" sz="2500" dirty="0" err="1">
                <a:solidFill>
                  <a:schemeClr val="accent1">
                    <a:lumMod val="75000"/>
                  </a:schemeClr>
                </a:solidFill>
                <a:latin typeface="+mj-lt"/>
              </a:rPr>
              <a:t>Chức</a:t>
            </a:r>
            <a:r>
              <a:rPr lang="en-US" sz="2500" dirty="0">
                <a:solidFill>
                  <a:schemeClr val="accent1">
                    <a:lumMod val="75000"/>
                  </a:schemeClr>
                </a:solidFill>
                <a:latin typeface="+mj-lt"/>
              </a:rPr>
              <a:t> </a:t>
            </a:r>
            <a:r>
              <a:rPr lang="en-US" sz="2500" dirty="0" err="1">
                <a:solidFill>
                  <a:schemeClr val="accent1">
                    <a:lumMod val="75000"/>
                  </a:schemeClr>
                </a:solidFill>
                <a:latin typeface="+mj-lt"/>
              </a:rPr>
              <a:t>năng</a:t>
            </a:r>
            <a:r>
              <a:rPr lang="en-US" sz="2500" dirty="0">
                <a:solidFill>
                  <a:schemeClr val="accent1">
                    <a:lumMod val="75000"/>
                  </a:schemeClr>
                </a:solidFill>
                <a:latin typeface="+mj-lt"/>
              </a:rPr>
              <a:t> Data Revision </a:t>
            </a:r>
            <a:r>
              <a:rPr lang="en-US" sz="2500" dirty="0" err="1">
                <a:solidFill>
                  <a:schemeClr val="accent1">
                    <a:lumMod val="75000"/>
                  </a:schemeClr>
                </a:solidFill>
                <a:latin typeface="+mj-lt"/>
              </a:rPr>
              <a:t>trên</a:t>
            </a:r>
            <a:r>
              <a:rPr lang="en-US" sz="2500" dirty="0">
                <a:solidFill>
                  <a:schemeClr val="accent1">
                    <a:lumMod val="75000"/>
                  </a:schemeClr>
                </a:solidFill>
                <a:latin typeface="+mj-lt"/>
              </a:rPr>
              <a:t> Check Point</a:t>
            </a:r>
          </a:p>
        </p:txBody>
      </p:sp>
    </p:spTree>
    <p:extLst>
      <p:ext uri="{BB962C8B-B14F-4D97-AF65-F5344CB8AC3E}">
        <p14:creationId xmlns:p14="http://schemas.microsoft.com/office/powerpoint/2010/main" val="2056643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pic>
        <p:nvPicPr>
          <p:cNvPr id="3" name="Picture Placeholder 2"/>
          <p:cNvPicPr>
            <a:picLocks noGrp="1" noChangeAspect="1"/>
          </p:cNvPicPr>
          <p:nvPr>
            <p:ph type="pic" idx="3"/>
          </p:nvPr>
        </p:nvPicPr>
        <p:blipFill rotWithShape="1">
          <a:blip r:embed="rId3">
            <a:extLst>
              <a:ext uri="{28A0092B-C50C-407E-A947-70E740481C1C}">
                <a14:useLocalDpi xmlns:a14="http://schemas.microsoft.com/office/drawing/2010/main" val="0"/>
              </a:ext>
            </a:extLst>
          </a:blip>
          <a:srcRect l="14657" r="24509"/>
          <a:stretch/>
        </p:blipFill>
        <p:spPr/>
      </p:pic>
      <p:grpSp>
        <p:nvGrpSpPr>
          <p:cNvPr id="14" name="Google Shape;962;p37"/>
          <p:cNvGrpSpPr/>
          <p:nvPr/>
        </p:nvGrpSpPr>
        <p:grpSpPr>
          <a:xfrm>
            <a:off x="5889325" y="1660027"/>
            <a:ext cx="413601" cy="355696"/>
            <a:chOff x="1894000" y="2393902"/>
            <a:chExt cx="413601" cy="355696"/>
          </a:xfrm>
        </p:grpSpPr>
        <p:sp>
          <p:nvSpPr>
            <p:cNvPr id="15" name="Google Shape;963;p37"/>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16" name="Google Shape;964;p37"/>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sp>
        <p:nvSpPr>
          <p:cNvPr id="17" name="Google Shape;959;p37"/>
          <p:cNvSpPr txBox="1">
            <a:spLocks noGrp="1"/>
          </p:cNvSpPr>
          <p:nvPr>
            <p:ph type="title"/>
          </p:nvPr>
        </p:nvSpPr>
        <p:spPr>
          <a:xfrm>
            <a:off x="4653625" y="2501827"/>
            <a:ext cx="3792543" cy="841800"/>
          </a:xfrm>
          <a:prstGeom prst="rect">
            <a:avLst/>
          </a:prstGeom>
        </p:spPr>
        <p:txBody>
          <a:bodyPr spcFirstLastPara="1" wrap="square" lIns="91425" tIns="91425" rIns="91425" bIns="91425" anchor="t" anchorCtr="0">
            <a:noAutofit/>
          </a:bodyPr>
          <a:lstStyle/>
          <a:p>
            <a:r>
              <a:rPr lang="en-US" sz="2000" dirty="0" err="1">
                <a:latin typeface="+mj-lt"/>
              </a:rPr>
              <a:t>Triển</a:t>
            </a:r>
            <a:r>
              <a:rPr lang="en-US" sz="2000" dirty="0">
                <a:latin typeface="+mj-lt"/>
              </a:rPr>
              <a:t> </a:t>
            </a:r>
            <a:r>
              <a:rPr lang="en-US" sz="2000" dirty="0" err="1">
                <a:latin typeface="+mj-lt"/>
              </a:rPr>
              <a:t>khai</a:t>
            </a:r>
            <a:r>
              <a:rPr lang="en-US" sz="2000" dirty="0">
                <a:latin typeface="+mj-lt"/>
              </a:rPr>
              <a:t> </a:t>
            </a:r>
            <a:r>
              <a:rPr lang="en-US" sz="2000" dirty="0" err="1">
                <a:latin typeface="+mj-lt"/>
              </a:rPr>
              <a:t>mô</a:t>
            </a:r>
            <a:r>
              <a:rPr lang="en-US" sz="2000" dirty="0">
                <a:latin typeface="+mj-lt"/>
              </a:rPr>
              <a:t> </a:t>
            </a:r>
            <a:r>
              <a:rPr lang="en-US" sz="2000" dirty="0" err="1">
                <a:latin typeface="+mj-lt"/>
              </a:rPr>
              <a:t>hình</a:t>
            </a:r>
            <a:r>
              <a:rPr lang="en-US" sz="2000" dirty="0">
                <a:latin typeface="+mj-lt"/>
              </a:rPr>
              <a:t> Check Point Firewall</a:t>
            </a:r>
          </a:p>
        </p:txBody>
      </p:sp>
      <p:sp>
        <p:nvSpPr>
          <p:cNvPr id="18" name="Google Shape;960;p37"/>
          <p:cNvSpPr txBox="1">
            <a:spLocks/>
          </p:cNvSpPr>
          <p:nvPr/>
        </p:nvSpPr>
        <p:spPr>
          <a:xfrm>
            <a:off x="4653625" y="1507296"/>
            <a:ext cx="1235700" cy="84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Share Tech"/>
              <a:buNone/>
              <a:defRPr sz="6000" b="1" i="0" u="none" strike="noStrike" cap="none">
                <a:solidFill>
                  <a:schemeClr val="accent6"/>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9pPr>
          </a:lstStyle>
          <a:p>
            <a:r>
              <a:rPr lang="en" dirty="0">
                <a:latin typeface="+mj-lt"/>
              </a:rPr>
              <a:t>03</a:t>
            </a:r>
          </a:p>
        </p:txBody>
      </p:sp>
    </p:spTree>
    <p:extLst>
      <p:ext uri="{BB962C8B-B14F-4D97-AF65-F5344CB8AC3E}">
        <p14:creationId xmlns:p14="http://schemas.microsoft.com/office/powerpoint/2010/main" val="311428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randombar(horizontal)">
                                      <p:cBhvr>
                                        <p:cTn id="10" dur="500"/>
                                        <p:tgtEl>
                                          <p:spTgt spid="1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horizontal)">
                                      <p:cBhvr>
                                        <p:cTn id="13" dur="500"/>
                                        <p:tgtEl>
                                          <p:spTgt spid="1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randombar(horizontal)">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6363"/>
            <a:ext cx="9144000" cy="572700"/>
          </a:xfrm>
        </p:spPr>
        <p:txBody>
          <a:bodyPr/>
          <a:lstStyle/>
          <a:p>
            <a:r>
              <a:rPr lang="en-US" dirty="0" err="1">
                <a:solidFill>
                  <a:schemeClr val="accent1">
                    <a:lumMod val="75000"/>
                  </a:schemeClr>
                </a:solidFill>
                <a:latin typeface="+mj-lt"/>
              </a:rPr>
              <a:t>Mô</a:t>
            </a:r>
            <a:r>
              <a:rPr lang="en-US" dirty="0">
                <a:solidFill>
                  <a:schemeClr val="accent1">
                    <a:lumMod val="75000"/>
                  </a:schemeClr>
                </a:solidFill>
                <a:latin typeface="+mj-lt"/>
              </a:rPr>
              <a:t> </a:t>
            </a:r>
            <a:r>
              <a:rPr lang="en-US" dirty="0" err="1">
                <a:solidFill>
                  <a:schemeClr val="accent1">
                    <a:lumMod val="75000"/>
                  </a:schemeClr>
                </a:solidFill>
                <a:latin typeface="+mj-lt"/>
              </a:rPr>
              <a:t>hình</a:t>
            </a:r>
            <a:r>
              <a:rPr lang="en-US" dirty="0">
                <a:solidFill>
                  <a:schemeClr val="accent1">
                    <a:lumMod val="75000"/>
                  </a:schemeClr>
                </a:solidFill>
                <a:latin typeface="+mj-lt"/>
              </a:rPr>
              <a:t> Check Point Firewall</a:t>
            </a:r>
          </a:p>
        </p:txBody>
      </p:sp>
      <p:pic>
        <p:nvPicPr>
          <p:cNvPr id="5" name="Picture 4"/>
          <p:cNvPicPr>
            <a:picLocks noChangeAspect="1"/>
          </p:cNvPicPr>
          <p:nvPr/>
        </p:nvPicPr>
        <p:blipFill>
          <a:blip r:embed="rId2"/>
          <a:stretch>
            <a:fillRect/>
          </a:stretch>
        </p:blipFill>
        <p:spPr>
          <a:xfrm>
            <a:off x="990220" y="751253"/>
            <a:ext cx="7163560" cy="4093463"/>
          </a:xfrm>
          <a:prstGeom prst="rect">
            <a:avLst/>
          </a:prstGeom>
        </p:spPr>
      </p:pic>
    </p:spTree>
    <p:extLst>
      <p:ext uri="{BB962C8B-B14F-4D97-AF65-F5344CB8AC3E}">
        <p14:creationId xmlns:p14="http://schemas.microsoft.com/office/powerpoint/2010/main" val="2227489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860174" y="1546360"/>
            <a:ext cx="3441616" cy="2031325"/>
          </a:xfrm>
          <a:prstGeom prst="rect">
            <a:avLst/>
          </a:prstGeom>
          <a:noFill/>
        </p:spPr>
        <p:txBody>
          <a:bodyPr wrap="square" rtlCol="0">
            <a:spAutoFit/>
          </a:bodyPr>
          <a:lstStyle/>
          <a:p>
            <a:pPr>
              <a:lnSpc>
                <a:spcPct val="150000"/>
              </a:lnSpc>
            </a:pPr>
            <a:r>
              <a:rPr lang="en-US" sz="1200" dirty="0" smtClean="0">
                <a:solidFill>
                  <a:schemeClr val="accent2"/>
                </a:solidFill>
                <a:latin typeface="+mn-lt"/>
              </a:rPr>
              <a:t>- </a:t>
            </a:r>
            <a:r>
              <a:rPr lang="en-US" sz="1200" dirty="0" err="1" smtClean="0">
                <a:solidFill>
                  <a:schemeClr val="accent2"/>
                </a:solidFill>
                <a:latin typeface="+mn-lt"/>
              </a:rPr>
              <a:t>Phạm</a:t>
            </a:r>
            <a:r>
              <a:rPr lang="en-US" sz="1200" dirty="0" smtClean="0">
                <a:solidFill>
                  <a:schemeClr val="accent2"/>
                </a:solidFill>
                <a:latin typeface="+mn-lt"/>
              </a:rPr>
              <a:t> </a:t>
            </a:r>
            <a:r>
              <a:rPr lang="en-US" sz="1200" dirty="0" err="1" smtClean="0">
                <a:solidFill>
                  <a:schemeClr val="accent2"/>
                </a:solidFill>
                <a:latin typeface="+mn-lt"/>
              </a:rPr>
              <a:t>Lê</a:t>
            </a:r>
            <a:r>
              <a:rPr lang="en-US" sz="1200" dirty="0" smtClean="0">
                <a:solidFill>
                  <a:schemeClr val="accent2"/>
                </a:solidFill>
                <a:latin typeface="+mn-lt"/>
              </a:rPr>
              <a:t> Minh:</a:t>
            </a:r>
          </a:p>
          <a:p>
            <a:pPr>
              <a:lnSpc>
                <a:spcPct val="150000"/>
              </a:lnSpc>
            </a:pPr>
            <a:r>
              <a:rPr lang="en-US" sz="1200" dirty="0" smtClean="0">
                <a:solidFill>
                  <a:schemeClr val="accent2"/>
                </a:solidFill>
                <a:latin typeface="+mn-lt"/>
              </a:rPr>
              <a:t>+ </a:t>
            </a:r>
            <a:r>
              <a:rPr lang="en-US" sz="1200" dirty="0" err="1" smtClean="0">
                <a:solidFill>
                  <a:schemeClr val="accent2"/>
                </a:solidFill>
                <a:latin typeface="+mn-lt"/>
              </a:rPr>
              <a:t>Xây</a:t>
            </a:r>
            <a:r>
              <a:rPr lang="en-US" sz="1200" dirty="0" smtClean="0">
                <a:solidFill>
                  <a:schemeClr val="accent2"/>
                </a:solidFill>
                <a:latin typeface="+mn-lt"/>
              </a:rPr>
              <a:t> </a:t>
            </a:r>
            <a:r>
              <a:rPr lang="en-US" sz="1200" dirty="0" err="1" smtClean="0">
                <a:solidFill>
                  <a:schemeClr val="accent2"/>
                </a:solidFill>
                <a:latin typeface="+mn-lt"/>
              </a:rPr>
              <a:t>dựng</a:t>
            </a:r>
            <a:r>
              <a:rPr lang="en-US" sz="1200" dirty="0" smtClean="0">
                <a:solidFill>
                  <a:schemeClr val="accent2"/>
                </a:solidFill>
                <a:latin typeface="+mn-lt"/>
              </a:rPr>
              <a:t> </a:t>
            </a:r>
            <a:r>
              <a:rPr lang="en-US" sz="1200" dirty="0" err="1" smtClean="0">
                <a:solidFill>
                  <a:schemeClr val="accent2"/>
                </a:solidFill>
                <a:latin typeface="+mn-lt"/>
              </a:rPr>
              <a:t>hệ</a:t>
            </a:r>
            <a:r>
              <a:rPr lang="en-US" sz="1200" dirty="0" smtClean="0">
                <a:solidFill>
                  <a:schemeClr val="accent2"/>
                </a:solidFill>
                <a:latin typeface="+mn-lt"/>
              </a:rPr>
              <a:t> </a:t>
            </a:r>
            <a:r>
              <a:rPr lang="en-US" sz="1200" dirty="0" err="1" smtClean="0">
                <a:solidFill>
                  <a:schemeClr val="accent2"/>
                </a:solidFill>
                <a:latin typeface="+mn-lt"/>
              </a:rPr>
              <a:t>thống</a:t>
            </a:r>
            <a:r>
              <a:rPr lang="en-US" sz="1200" dirty="0" smtClean="0">
                <a:solidFill>
                  <a:schemeClr val="accent2"/>
                </a:solidFill>
                <a:latin typeface="+mn-lt"/>
              </a:rPr>
              <a:t> Check Point Firewall</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Quản</a:t>
            </a:r>
            <a:r>
              <a:rPr lang="en-US" sz="1200" dirty="0" smtClean="0">
                <a:solidFill>
                  <a:schemeClr val="accent2"/>
                </a:solidFill>
                <a:latin typeface="+mn-lt"/>
              </a:rPr>
              <a:t> </a:t>
            </a:r>
            <a:r>
              <a:rPr lang="en-US" sz="1200" dirty="0" err="1" smtClean="0">
                <a:solidFill>
                  <a:schemeClr val="accent2"/>
                </a:solidFill>
                <a:latin typeface="+mn-lt"/>
              </a:rPr>
              <a:t>lý</a:t>
            </a:r>
            <a:r>
              <a:rPr lang="en-US" sz="1200" dirty="0" smtClean="0">
                <a:solidFill>
                  <a:schemeClr val="accent2"/>
                </a:solidFill>
                <a:latin typeface="+mn-lt"/>
              </a:rPr>
              <a:t> </a:t>
            </a:r>
            <a:r>
              <a:rPr lang="en-US" sz="1200" dirty="0" err="1" smtClean="0">
                <a:solidFill>
                  <a:schemeClr val="accent2"/>
                </a:solidFill>
                <a:latin typeface="+mn-lt"/>
              </a:rPr>
              <a:t>truy</a:t>
            </a:r>
            <a:r>
              <a:rPr lang="en-US" sz="1200" dirty="0" smtClean="0">
                <a:solidFill>
                  <a:schemeClr val="accent2"/>
                </a:solidFill>
                <a:latin typeface="+mn-lt"/>
              </a:rPr>
              <a:t> </a:t>
            </a:r>
            <a:r>
              <a:rPr lang="en-US" sz="1200" dirty="0" err="1" smtClean="0">
                <a:solidFill>
                  <a:schemeClr val="accent2"/>
                </a:solidFill>
                <a:latin typeface="+mn-lt"/>
              </a:rPr>
              <a:t>cập</a:t>
            </a:r>
            <a:r>
              <a:rPr lang="en-US" sz="1200" dirty="0" smtClean="0">
                <a:solidFill>
                  <a:schemeClr val="accent2"/>
                </a:solidFill>
                <a:latin typeface="+mn-lt"/>
              </a:rPr>
              <a:t> </a:t>
            </a:r>
            <a:r>
              <a:rPr lang="en-US" sz="1200" dirty="0" err="1" smtClean="0">
                <a:solidFill>
                  <a:schemeClr val="accent2"/>
                </a:solidFill>
                <a:latin typeface="+mn-lt"/>
              </a:rPr>
              <a:t>và</a:t>
            </a:r>
            <a:r>
              <a:rPr lang="en-US" sz="1200" dirty="0" smtClean="0">
                <a:solidFill>
                  <a:schemeClr val="accent2"/>
                </a:solidFill>
                <a:latin typeface="+mn-lt"/>
              </a:rPr>
              <a:t> </a:t>
            </a:r>
            <a:r>
              <a:rPr lang="en-US" sz="1200" dirty="0" err="1" smtClean="0">
                <a:solidFill>
                  <a:schemeClr val="accent2"/>
                </a:solidFill>
                <a:latin typeface="+mn-lt"/>
              </a:rPr>
              <a:t>theo</a:t>
            </a:r>
            <a:r>
              <a:rPr lang="en-US" sz="1200" dirty="0" smtClean="0">
                <a:solidFill>
                  <a:schemeClr val="accent2"/>
                </a:solidFill>
                <a:latin typeface="+mn-lt"/>
              </a:rPr>
              <a:t> </a:t>
            </a:r>
            <a:r>
              <a:rPr lang="en-US" sz="1200" dirty="0" err="1" smtClean="0">
                <a:solidFill>
                  <a:schemeClr val="accent2"/>
                </a:solidFill>
                <a:latin typeface="+mn-lt"/>
              </a:rPr>
              <a:t>dõi</a:t>
            </a:r>
            <a:r>
              <a:rPr lang="en-US" sz="1200" dirty="0" smtClean="0">
                <a:solidFill>
                  <a:schemeClr val="accent2"/>
                </a:solidFill>
                <a:latin typeface="+mn-lt"/>
              </a:rPr>
              <a:t> </a:t>
            </a:r>
            <a:r>
              <a:rPr lang="en-US" sz="1200" dirty="0" err="1" smtClean="0">
                <a:solidFill>
                  <a:schemeClr val="accent2"/>
                </a:solidFill>
                <a:latin typeface="+mn-lt"/>
              </a:rPr>
              <a:t>từ</a:t>
            </a:r>
            <a:r>
              <a:rPr lang="en-US" sz="1200" dirty="0" smtClean="0">
                <a:solidFill>
                  <a:schemeClr val="accent2"/>
                </a:solidFill>
                <a:latin typeface="+mn-lt"/>
              </a:rPr>
              <a:t> </a:t>
            </a:r>
            <a:r>
              <a:rPr lang="en-US" sz="1200" dirty="0" err="1" smtClean="0">
                <a:solidFill>
                  <a:schemeClr val="accent2"/>
                </a:solidFill>
                <a:latin typeface="+mn-lt"/>
              </a:rPr>
              <a:t>xa</a:t>
            </a:r>
            <a:r>
              <a:rPr lang="en-US" sz="1200" dirty="0" smtClean="0">
                <a:solidFill>
                  <a:schemeClr val="accent2"/>
                </a:solidFill>
                <a:latin typeface="+mn-lt"/>
              </a:rPr>
              <a:t>.</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Quản</a:t>
            </a:r>
            <a:r>
              <a:rPr lang="en-US" sz="1200" dirty="0" smtClean="0">
                <a:solidFill>
                  <a:schemeClr val="accent2"/>
                </a:solidFill>
                <a:latin typeface="+mn-lt"/>
              </a:rPr>
              <a:t> </a:t>
            </a:r>
            <a:r>
              <a:rPr lang="en-US" sz="1200" dirty="0" err="1" smtClean="0">
                <a:solidFill>
                  <a:schemeClr val="accent2"/>
                </a:solidFill>
                <a:latin typeface="+mn-lt"/>
              </a:rPr>
              <a:t>lý</a:t>
            </a:r>
            <a:r>
              <a:rPr lang="en-US" sz="1200" dirty="0" smtClean="0">
                <a:solidFill>
                  <a:schemeClr val="accent2"/>
                </a:solidFill>
                <a:latin typeface="+mn-lt"/>
              </a:rPr>
              <a:t> </a:t>
            </a:r>
            <a:r>
              <a:rPr lang="en-US" sz="1200" dirty="0" err="1" smtClean="0">
                <a:solidFill>
                  <a:schemeClr val="accent2"/>
                </a:solidFill>
                <a:latin typeface="+mn-lt"/>
              </a:rPr>
              <a:t>truy</a:t>
            </a:r>
            <a:r>
              <a:rPr lang="en-US" sz="1200" dirty="0" smtClean="0">
                <a:solidFill>
                  <a:schemeClr val="accent2"/>
                </a:solidFill>
                <a:latin typeface="+mn-lt"/>
              </a:rPr>
              <a:t> </a:t>
            </a:r>
            <a:r>
              <a:rPr lang="en-US" sz="1200" dirty="0" err="1" smtClean="0">
                <a:solidFill>
                  <a:schemeClr val="accent2"/>
                </a:solidFill>
                <a:latin typeface="+mn-lt"/>
              </a:rPr>
              <a:t>cập</a:t>
            </a:r>
            <a:r>
              <a:rPr lang="en-US" sz="1200" dirty="0" smtClean="0">
                <a:solidFill>
                  <a:schemeClr val="accent2"/>
                </a:solidFill>
                <a:latin typeface="+mn-lt"/>
              </a:rPr>
              <a:t> Internet.</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Quản</a:t>
            </a:r>
            <a:r>
              <a:rPr lang="en-US" sz="1200" dirty="0" smtClean="0">
                <a:solidFill>
                  <a:schemeClr val="accent2"/>
                </a:solidFill>
                <a:latin typeface="+mn-lt"/>
              </a:rPr>
              <a:t> </a:t>
            </a:r>
            <a:r>
              <a:rPr lang="en-US" sz="1200" dirty="0" err="1" smtClean="0">
                <a:solidFill>
                  <a:schemeClr val="accent2"/>
                </a:solidFill>
                <a:latin typeface="+mn-lt"/>
              </a:rPr>
              <a:t>lý</a:t>
            </a:r>
            <a:r>
              <a:rPr lang="en-US" sz="1200" dirty="0" smtClean="0">
                <a:solidFill>
                  <a:schemeClr val="accent2"/>
                </a:solidFill>
                <a:latin typeface="+mn-lt"/>
              </a:rPr>
              <a:t> </a:t>
            </a:r>
            <a:r>
              <a:rPr lang="en-US" sz="1200" dirty="0" err="1" smtClean="0">
                <a:solidFill>
                  <a:schemeClr val="accent2"/>
                </a:solidFill>
                <a:latin typeface="+mn-lt"/>
              </a:rPr>
              <a:t>truy</a:t>
            </a:r>
            <a:r>
              <a:rPr lang="en-US" sz="1200" dirty="0" smtClean="0">
                <a:solidFill>
                  <a:schemeClr val="accent2"/>
                </a:solidFill>
                <a:latin typeface="+mn-lt"/>
              </a:rPr>
              <a:t> </a:t>
            </a:r>
            <a:r>
              <a:rPr lang="en-US" sz="1200" dirty="0" err="1" smtClean="0">
                <a:solidFill>
                  <a:schemeClr val="accent2"/>
                </a:solidFill>
                <a:latin typeface="+mn-lt"/>
              </a:rPr>
              <a:t>cập</a:t>
            </a:r>
            <a:r>
              <a:rPr lang="en-US" sz="1200" dirty="0" smtClean="0">
                <a:solidFill>
                  <a:schemeClr val="accent2"/>
                </a:solidFill>
                <a:latin typeface="+mn-lt"/>
              </a:rPr>
              <a:t> </a:t>
            </a:r>
            <a:r>
              <a:rPr lang="en-US" sz="1200" dirty="0" err="1" smtClean="0">
                <a:solidFill>
                  <a:schemeClr val="accent2"/>
                </a:solidFill>
                <a:latin typeface="+mn-lt"/>
              </a:rPr>
              <a:t>vào</a:t>
            </a:r>
            <a:r>
              <a:rPr lang="en-US" sz="1200" dirty="0" smtClean="0">
                <a:solidFill>
                  <a:schemeClr val="accent2"/>
                </a:solidFill>
                <a:latin typeface="+mn-lt"/>
              </a:rPr>
              <a:t> </a:t>
            </a:r>
            <a:r>
              <a:rPr lang="en-US" sz="1200" dirty="0" err="1" smtClean="0">
                <a:solidFill>
                  <a:schemeClr val="accent2"/>
                </a:solidFill>
                <a:latin typeface="+mn-lt"/>
              </a:rPr>
              <a:t>các</a:t>
            </a:r>
            <a:r>
              <a:rPr lang="en-US" sz="1200" dirty="0" smtClean="0">
                <a:solidFill>
                  <a:schemeClr val="accent2"/>
                </a:solidFill>
                <a:latin typeface="+mn-lt"/>
              </a:rPr>
              <a:t> </a:t>
            </a:r>
            <a:r>
              <a:rPr lang="en-US" sz="1200" dirty="0" err="1" smtClean="0">
                <a:solidFill>
                  <a:schemeClr val="accent2"/>
                </a:solidFill>
                <a:latin typeface="+mn-lt"/>
              </a:rPr>
              <a:t>trang</a:t>
            </a:r>
            <a:r>
              <a:rPr lang="en-US" sz="1200" dirty="0" smtClean="0">
                <a:solidFill>
                  <a:schemeClr val="accent2"/>
                </a:solidFill>
                <a:latin typeface="+mn-lt"/>
              </a:rPr>
              <a:t> web </a:t>
            </a:r>
            <a:r>
              <a:rPr lang="en-US" sz="1200" dirty="0" err="1" smtClean="0">
                <a:solidFill>
                  <a:schemeClr val="accent2"/>
                </a:solidFill>
                <a:latin typeface="+mn-lt"/>
              </a:rPr>
              <a:t>và</a:t>
            </a:r>
            <a:r>
              <a:rPr lang="en-US" sz="1200" dirty="0" smtClean="0">
                <a:solidFill>
                  <a:schemeClr val="accent2"/>
                </a:solidFill>
                <a:latin typeface="+mn-lt"/>
              </a:rPr>
              <a:t> </a:t>
            </a:r>
            <a:r>
              <a:rPr lang="en-US" sz="1200" dirty="0" err="1" smtClean="0">
                <a:solidFill>
                  <a:schemeClr val="accent2"/>
                </a:solidFill>
                <a:latin typeface="+mn-lt"/>
              </a:rPr>
              <a:t>chặn</a:t>
            </a:r>
            <a:r>
              <a:rPr lang="en-US" sz="1200" dirty="0" smtClean="0">
                <a:solidFill>
                  <a:schemeClr val="accent2"/>
                </a:solidFill>
                <a:latin typeface="+mn-lt"/>
              </a:rPr>
              <a:t> </a:t>
            </a:r>
            <a:r>
              <a:rPr lang="en-US" sz="1200" dirty="0" err="1" smtClean="0">
                <a:solidFill>
                  <a:schemeClr val="accent2"/>
                </a:solidFill>
                <a:latin typeface="+mn-lt"/>
              </a:rPr>
              <a:t>truy</a:t>
            </a:r>
            <a:r>
              <a:rPr lang="en-US" sz="1200" dirty="0" smtClean="0">
                <a:solidFill>
                  <a:schemeClr val="accent2"/>
                </a:solidFill>
                <a:latin typeface="+mn-lt"/>
              </a:rPr>
              <a:t> </a:t>
            </a:r>
            <a:r>
              <a:rPr lang="en-US" sz="1200" dirty="0" err="1" smtClean="0">
                <a:solidFill>
                  <a:schemeClr val="accent2"/>
                </a:solidFill>
                <a:latin typeface="+mn-lt"/>
              </a:rPr>
              <a:t>cập</a:t>
            </a:r>
            <a:r>
              <a:rPr lang="en-US" sz="1200" dirty="0" smtClean="0">
                <a:solidFill>
                  <a:schemeClr val="accent2"/>
                </a:solidFill>
                <a:latin typeface="+mn-lt"/>
              </a:rPr>
              <a:t> </a:t>
            </a:r>
            <a:r>
              <a:rPr lang="en-US" sz="1200" dirty="0" err="1" smtClean="0">
                <a:solidFill>
                  <a:schemeClr val="accent2"/>
                </a:solidFill>
                <a:latin typeface="+mn-lt"/>
              </a:rPr>
              <a:t>vào</a:t>
            </a:r>
            <a:r>
              <a:rPr lang="en-US" sz="1200" dirty="0" smtClean="0">
                <a:solidFill>
                  <a:schemeClr val="accent2"/>
                </a:solidFill>
                <a:latin typeface="+mn-lt"/>
              </a:rPr>
              <a:t> </a:t>
            </a:r>
            <a:r>
              <a:rPr lang="en-US" sz="1200" dirty="0" err="1" smtClean="0">
                <a:solidFill>
                  <a:schemeClr val="accent2"/>
                </a:solidFill>
                <a:latin typeface="+mn-lt"/>
              </a:rPr>
              <a:t>các</a:t>
            </a:r>
            <a:r>
              <a:rPr lang="en-US" sz="1200" dirty="0" smtClean="0">
                <a:solidFill>
                  <a:schemeClr val="accent2"/>
                </a:solidFill>
                <a:latin typeface="+mn-lt"/>
              </a:rPr>
              <a:t> </a:t>
            </a:r>
            <a:r>
              <a:rPr lang="en-US" sz="1200" dirty="0" err="1" smtClean="0">
                <a:solidFill>
                  <a:schemeClr val="accent2"/>
                </a:solidFill>
                <a:latin typeface="+mn-lt"/>
              </a:rPr>
              <a:t>ứng</a:t>
            </a:r>
            <a:r>
              <a:rPr lang="en-US" sz="1200" dirty="0" smtClean="0">
                <a:solidFill>
                  <a:schemeClr val="accent2"/>
                </a:solidFill>
                <a:latin typeface="+mn-lt"/>
              </a:rPr>
              <a:t> </a:t>
            </a:r>
            <a:r>
              <a:rPr lang="en-US" sz="1200" dirty="0" err="1" smtClean="0">
                <a:solidFill>
                  <a:schemeClr val="accent2"/>
                </a:solidFill>
                <a:latin typeface="+mn-lt"/>
              </a:rPr>
              <a:t>dụng</a:t>
            </a:r>
            <a:r>
              <a:rPr lang="en-US" sz="1200" dirty="0" smtClean="0">
                <a:solidFill>
                  <a:schemeClr val="accent2"/>
                </a:solidFill>
                <a:latin typeface="+mn-lt"/>
              </a:rPr>
              <a:t> </a:t>
            </a:r>
            <a:r>
              <a:rPr lang="en-US" sz="1200" dirty="0" err="1" smtClean="0">
                <a:solidFill>
                  <a:schemeClr val="accent2"/>
                </a:solidFill>
                <a:latin typeface="+mn-lt"/>
              </a:rPr>
              <a:t>không</a:t>
            </a:r>
            <a:r>
              <a:rPr lang="en-US" sz="1200" dirty="0" smtClean="0">
                <a:solidFill>
                  <a:schemeClr val="accent2"/>
                </a:solidFill>
                <a:latin typeface="+mn-lt"/>
              </a:rPr>
              <a:t> </a:t>
            </a:r>
            <a:r>
              <a:rPr lang="en-US" sz="1200" dirty="0" err="1" smtClean="0">
                <a:solidFill>
                  <a:schemeClr val="accent2"/>
                </a:solidFill>
                <a:latin typeface="+mn-lt"/>
              </a:rPr>
              <a:t>mong</a:t>
            </a:r>
            <a:r>
              <a:rPr lang="en-US" sz="1200" dirty="0" smtClean="0">
                <a:solidFill>
                  <a:schemeClr val="accent2"/>
                </a:solidFill>
                <a:latin typeface="+mn-lt"/>
              </a:rPr>
              <a:t> </a:t>
            </a:r>
            <a:r>
              <a:rPr lang="en-US" sz="1200" dirty="0" err="1" smtClean="0">
                <a:solidFill>
                  <a:schemeClr val="accent2"/>
                </a:solidFill>
                <a:latin typeface="+mn-lt"/>
              </a:rPr>
              <a:t>muốn</a:t>
            </a:r>
            <a:r>
              <a:rPr lang="en-US" sz="1200" dirty="0" smtClean="0">
                <a:solidFill>
                  <a:schemeClr val="accent2"/>
                </a:solidFill>
                <a:latin typeface="+mn-lt"/>
              </a:rPr>
              <a:t>.</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Phát</a:t>
            </a:r>
            <a:r>
              <a:rPr lang="en-US" sz="1200" dirty="0" smtClean="0">
                <a:solidFill>
                  <a:schemeClr val="accent2"/>
                </a:solidFill>
                <a:latin typeface="+mn-lt"/>
              </a:rPr>
              <a:t> </a:t>
            </a:r>
            <a:r>
              <a:rPr lang="en-US" sz="1200" dirty="0" err="1" smtClean="0">
                <a:solidFill>
                  <a:schemeClr val="accent2"/>
                </a:solidFill>
                <a:latin typeface="+mn-lt"/>
              </a:rPr>
              <a:t>hiện</a:t>
            </a:r>
            <a:r>
              <a:rPr lang="en-US" sz="1200" dirty="0" smtClean="0">
                <a:solidFill>
                  <a:schemeClr val="accent2"/>
                </a:solidFill>
                <a:latin typeface="+mn-lt"/>
              </a:rPr>
              <a:t> </a:t>
            </a:r>
            <a:r>
              <a:rPr lang="en-US" sz="1200" dirty="0" err="1" smtClean="0">
                <a:solidFill>
                  <a:schemeClr val="accent2"/>
                </a:solidFill>
                <a:latin typeface="+mn-lt"/>
              </a:rPr>
              <a:t>và</a:t>
            </a:r>
            <a:r>
              <a:rPr lang="en-US" sz="1200" dirty="0" smtClean="0">
                <a:solidFill>
                  <a:schemeClr val="accent2"/>
                </a:solidFill>
                <a:latin typeface="+mn-lt"/>
              </a:rPr>
              <a:t> </a:t>
            </a:r>
            <a:r>
              <a:rPr lang="en-US" sz="1200" dirty="0" err="1" smtClean="0">
                <a:solidFill>
                  <a:schemeClr val="accent2"/>
                </a:solidFill>
                <a:latin typeface="+mn-lt"/>
              </a:rPr>
              <a:t>quản</a:t>
            </a:r>
            <a:r>
              <a:rPr lang="en-US" sz="1200" dirty="0" smtClean="0">
                <a:solidFill>
                  <a:schemeClr val="accent2"/>
                </a:solidFill>
                <a:latin typeface="+mn-lt"/>
              </a:rPr>
              <a:t> </a:t>
            </a:r>
            <a:r>
              <a:rPr lang="en-US" sz="1200" dirty="0" err="1" smtClean="0">
                <a:solidFill>
                  <a:schemeClr val="accent2"/>
                </a:solidFill>
                <a:latin typeface="+mn-lt"/>
              </a:rPr>
              <a:t>lý</a:t>
            </a:r>
            <a:r>
              <a:rPr lang="en-US" sz="1200" dirty="0" smtClean="0">
                <a:solidFill>
                  <a:schemeClr val="accent2"/>
                </a:solidFill>
                <a:latin typeface="+mn-lt"/>
              </a:rPr>
              <a:t> </a:t>
            </a:r>
            <a:r>
              <a:rPr lang="en-US" sz="1200" dirty="0" err="1" smtClean="0">
                <a:solidFill>
                  <a:schemeClr val="accent2"/>
                </a:solidFill>
                <a:latin typeface="+mn-lt"/>
              </a:rPr>
              <a:t>danh</a:t>
            </a:r>
            <a:r>
              <a:rPr lang="en-US" sz="1200" dirty="0" smtClean="0">
                <a:solidFill>
                  <a:schemeClr val="accent2"/>
                </a:solidFill>
                <a:latin typeface="+mn-lt"/>
              </a:rPr>
              <a:t> </a:t>
            </a:r>
            <a:r>
              <a:rPr lang="en-US" sz="1200" dirty="0" err="1" smtClean="0">
                <a:solidFill>
                  <a:schemeClr val="accent2"/>
                </a:solidFill>
                <a:latin typeface="+mn-lt"/>
              </a:rPr>
              <a:t>tính</a:t>
            </a:r>
            <a:r>
              <a:rPr lang="en-US" sz="1200" dirty="0" smtClean="0">
                <a:solidFill>
                  <a:schemeClr val="accent2"/>
                </a:solidFill>
                <a:latin typeface="+mn-lt"/>
              </a:rPr>
              <a:t> </a:t>
            </a:r>
            <a:r>
              <a:rPr lang="en-US" sz="1200" dirty="0" err="1" smtClean="0">
                <a:solidFill>
                  <a:schemeClr val="accent2"/>
                </a:solidFill>
                <a:latin typeface="+mn-lt"/>
              </a:rPr>
              <a:t>người</a:t>
            </a:r>
            <a:r>
              <a:rPr lang="en-US" sz="1200" dirty="0" smtClean="0">
                <a:solidFill>
                  <a:schemeClr val="accent2"/>
                </a:solidFill>
                <a:latin typeface="+mn-lt"/>
              </a:rPr>
              <a:t> </a:t>
            </a:r>
            <a:r>
              <a:rPr lang="en-US" sz="1200" dirty="0" err="1" smtClean="0">
                <a:solidFill>
                  <a:schemeClr val="accent2"/>
                </a:solidFill>
                <a:latin typeface="+mn-lt"/>
              </a:rPr>
              <a:t>dùng</a:t>
            </a:r>
            <a:r>
              <a:rPr lang="en-US" sz="1200" dirty="0" smtClean="0">
                <a:solidFill>
                  <a:schemeClr val="accent2"/>
                </a:solidFill>
                <a:latin typeface="+mn-lt"/>
              </a:rPr>
              <a:t>.</a:t>
            </a:r>
            <a:endParaRPr lang="en-US" sz="1200" dirty="0">
              <a:solidFill>
                <a:schemeClr val="accent2"/>
              </a:solidFill>
              <a:latin typeface="+mn-lt"/>
            </a:endParaRPr>
          </a:p>
        </p:txBody>
      </p:sp>
      <p:sp>
        <p:nvSpPr>
          <p:cNvPr id="4" name="Title 3"/>
          <p:cNvSpPr>
            <a:spLocks noGrp="1"/>
          </p:cNvSpPr>
          <p:nvPr>
            <p:ph type="title"/>
          </p:nvPr>
        </p:nvSpPr>
        <p:spPr>
          <a:xfrm>
            <a:off x="0" y="427206"/>
            <a:ext cx="9144000" cy="572700"/>
          </a:xfrm>
        </p:spPr>
        <p:txBody>
          <a:bodyPr/>
          <a:lstStyle/>
          <a:p>
            <a:r>
              <a:rPr lang="en-US" dirty="0" err="1" smtClean="0">
                <a:solidFill>
                  <a:schemeClr val="accent1">
                    <a:lumMod val="75000"/>
                  </a:schemeClr>
                </a:solidFill>
                <a:latin typeface="+mj-lt"/>
              </a:rPr>
              <a:t>Phân</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công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công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việc</a:t>
            </a:r>
            <a:endParaRPr lang="en-US" dirty="0">
              <a:solidFill>
                <a:schemeClr val="accent1">
                  <a:lumMod val="75000"/>
                </a:schemeClr>
              </a:solidFill>
              <a:latin typeface="+mj-lt"/>
            </a:endParaRPr>
          </a:p>
        </p:txBody>
      </p:sp>
      <p:sp>
        <p:nvSpPr>
          <p:cNvPr id="5" name="TextBox 4"/>
          <p:cNvSpPr txBox="1"/>
          <p:nvPr/>
        </p:nvSpPr>
        <p:spPr>
          <a:xfrm>
            <a:off x="913815" y="1546360"/>
            <a:ext cx="3441616" cy="1754326"/>
          </a:xfrm>
          <a:prstGeom prst="rect">
            <a:avLst/>
          </a:prstGeom>
          <a:noFill/>
        </p:spPr>
        <p:txBody>
          <a:bodyPr wrap="square" rtlCol="0">
            <a:spAutoFit/>
          </a:bodyPr>
          <a:lstStyle/>
          <a:p>
            <a:pPr>
              <a:lnSpc>
                <a:spcPct val="150000"/>
              </a:lnSpc>
            </a:pPr>
            <a:r>
              <a:rPr lang="en-US" sz="1200" dirty="0" smtClean="0">
                <a:solidFill>
                  <a:schemeClr val="accent2"/>
                </a:solidFill>
                <a:latin typeface="+mn-lt"/>
              </a:rPr>
              <a:t>- </a:t>
            </a:r>
            <a:r>
              <a:rPr lang="en-US" sz="1200" dirty="0" err="1" smtClean="0">
                <a:solidFill>
                  <a:schemeClr val="accent2"/>
                </a:solidFill>
                <a:latin typeface="+mn-lt"/>
              </a:rPr>
              <a:t>Hoàng</a:t>
            </a:r>
            <a:r>
              <a:rPr lang="en-US" sz="1200" dirty="0" smtClean="0">
                <a:solidFill>
                  <a:schemeClr val="accent2"/>
                </a:solidFill>
                <a:latin typeface="+mn-lt"/>
              </a:rPr>
              <a:t> </a:t>
            </a:r>
            <a:r>
              <a:rPr lang="en-US" sz="1200" dirty="0" err="1" smtClean="0">
                <a:solidFill>
                  <a:schemeClr val="accent2"/>
                </a:solidFill>
                <a:latin typeface="+mn-lt"/>
              </a:rPr>
              <a:t>Ngọc</a:t>
            </a:r>
            <a:r>
              <a:rPr lang="en-US" sz="1200" dirty="0" smtClean="0">
                <a:solidFill>
                  <a:schemeClr val="accent2"/>
                </a:solidFill>
                <a:latin typeface="+mn-lt"/>
              </a:rPr>
              <a:t> Minh </a:t>
            </a:r>
            <a:r>
              <a:rPr lang="en-US" sz="1200" dirty="0" err="1" smtClean="0">
                <a:solidFill>
                  <a:schemeClr val="accent2"/>
                </a:solidFill>
                <a:latin typeface="+mn-lt"/>
              </a:rPr>
              <a:t>Thắng</a:t>
            </a:r>
            <a:r>
              <a:rPr lang="en-US" sz="1200" dirty="0" smtClean="0">
                <a:solidFill>
                  <a:schemeClr val="accent2"/>
                </a:solidFill>
                <a:latin typeface="+mn-lt"/>
              </a:rPr>
              <a:t>:</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Nghiên</a:t>
            </a:r>
            <a:r>
              <a:rPr lang="en-US" sz="1200" dirty="0" smtClean="0">
                <a:solidFill>
                  <a:schemeClr val="accent2"/>
                </a:solidFill>
                <a:latin typeface="+mn-lt"/>
              </a:rPr>
              <a:t> </a:t>
            </a:r>
            <a:r>
              <a:rPr lang="en-US" sz="1200" dirty="0" err="1" smtClean="0">
                <a:solidFill>
                  <a:schemeClr val="accent2"/>
                </a:solidFill>
                <a:latin typeface="+mn-lt"/>
              </a:rPr>
              <a:t>cứu</a:t>
            </a:r>
            <a:r>
              <a:rPr lang="en-US" sz="1200" dirty="0" smtClean="0">
                <a:solidFill>
                  <a:schemeClr val="accent2"/>
                </a:solidFill>
                <a:latin typeface="+mn-lt"/>
              </a:rPr>
              <a:t>, </a:t>
            </a:r>
            <a:r>
              <a:rPr lang="en-US" sz="1200" dirty="0" err="1" smtClean="0">
                <a:solidFill>
                  <a:schemeClr val="accent2"/>
                </a:solidFill>
                <a:latin typeface="+mn-lt"/>
              </a:rPr>
              <a:t>tìm</a:t>
            </a:r>
            <a:r>
              <a:rPr lang="en-US" sz="1200" dirty="0" smtClean="0">
                <a:solidFill>
                  <a:schemeClr val="accent2"/>
                </a:solidFill>
                <a:latin typeface="+mn-lt"/>
              </a:rPr>
              <a:t> </a:t>
            </a:r>
            <a:r>
              <a:rPr lang="en-US" sz="1200" dirty="0" err="1" smtClean="0">
                <a:solidFill>
                  <a:schemeClr val="accent2"/>
                </a:solidFill>
                <a:latin typeface="+mn-lt"/>
              </a:rPr>
              <a:t>hiểu</a:t>
            </a:r>
            <a:r>
              <a:rPr lang="en-US" sz="1200" dirty="0" smtClean="0">
                <a:solidFill>
                  <a:schemeClr val="accent2"/>
                </a:solidFill>
                <a:latin typeface="+mn-lt"/>
              </a:rPr>
              <a:t> </a:t>
            </a:r>
            <a:r>
              <a:rPr lang="en-US" sz="1200" dirty="0" err="1" smtClean="0">
                <a:solidFill>
                  <a:schemeClr val="accent2"/>
                </a:solidFill>
                <a:latin typeface="+mn-lt"/>
              </a:rPr>
              <a:t>về</a:t>
            </a:r>
            <a:r>
              <a:rPr lang="en-US" sz="1200" dirty="0" smtClean="0">
                <a:solidFill>
                  <a:schemeClr val="accent2"/>
                </a:solidFill>
                <a:latin typeface="+mn-lt"/>
              </a:rPr>
              <a:t> an </a:t>
            </a:r>
            <a:r>
              <a:rPr lang="en-US" sz="1200" dirty="0" err="1" smtClean="0">
                <a:solidFill>
                  <a:schemeClr val="accent2"/>
                </a:solidFill>
                <a:latin typeface="+mn-lt"/>
              </a:rPr>
              <a:t>ninh</a:t>
            </a:r>
            <a:r>
              <a:rPr lang="en-US" sz="1200" dirty="0" smtClean="0">
                <a:solidFill>
                  <a:schemeClr val="accent2"/>
                </a:solidFill>
                <a:latin typeface="+mn-lt"/>
              </a:rPr>
              <a:t> </a:t>
            </a:r>
            <a:r>
              <a:rPr lang="en-US" sz="1200" dirty="0" err="1" smtClean="0">
                <a:solidFill>
                  <a:schemeClr val="accent2"/>
                </a:solidFill>
                <a:latin typeface="+mn-lt"/>
              </a:rPr>
              <a:t>mạng</a:t>
            </a:r>
            <a:r>
              <a:rPr lang="en-US" sz="1200" dirty="0" smtClean="0">
                <a:solidFill>
                  <a:schemeClr val="accent2"/>
                </a:solidFill>
                <a:latin typeface="+mn-lt"/>
              </a:rPr>
              <a:t> </a:t>
            </a:r>
            <a:r>
              <a:rPr lang="en-US" sz="1200" dirty="0" err="1" smtClean="0">
                <a:solidFill>
                  <a:schemeClr val="accent2"/>
                </a:solidFill>
                <a:latin typeface="+mn-lt"/>
              </a:rPr>
              <a:t>và</a:t>
            </a:r>
            <a:r>
              <a:rPr lang="en-US" sz="1200" dirty="0" smtClean="0">
                <a:solidFill>
                  <a:schemeClr val="accent2"/>
                </a:solidFill>
                <a:latin typeface="+mn-lt"/>
              </a:rPr>
              <a:t> </a:t>
            </a:r>
            <a:r>
              <a:rPr lang="en-US" sz="1200" dirty="0" err="1" smtClean="0">
                <a:solidFill>
                  <a:schemeClr val="accent2"/>
                </a:solidFill>
                <a:latin typeface="+mn-lt"/>
              </a:rPr>
              <a:t>các</a:t>
            </a:r>
            <a:r>
              <a:rPr lang="en-US" sz="1200" dirty="0" smtClean="0">
                <a:solidFill>
                  <a:schemeClr val="accent2"/>
                </a:solidFill>
                <a:latin typeface="+mn-lt"/>
              </a:rPr>
              <a:t> </a:t>
            </a:r>
            <a:r>
              <a:rPr lang="en-US" sz="1200" dirty="0" err="1" smtClean="0">
                <a:solidFill>
                  <a:schemeClr val="accent2"/>
                </a:solidFill>
                <a:latin typeface="+mn-lt"/>
              </a:rPr>
              <a:t>giải</a:t>
            </a:r>
            <a:r>
              <a:rPr lang="en-US" sz="1200" dirty="0" smtClean="0">
                <a:solidFill>
                  <a:schemeClr val="accent2"/>
                </a:solidFill>
                <a:latin typeface="+mn-lt"/>
              </a:rPr>
              <a:t> </a:t>
            </a:r>
            <a:r>
              <a:rPr lang="en-US" sz="1200" dirty="0" err="1" smtClean="0">
                <a:solidFill>
                  <a:schemeClr val="accent2"/>
                </a:solidFill>
                <a:latin typeface="+mn-lt"/>
              </a:rPr>
              <a:t>pháp</a:t>
            </a:r>
            <a:r>
              <a:rPr lang="en-US" sz="1200" dirty="0" smtClean="0">
                <a:solidFill>
                  <a:schemeClr val="accent2"/>
                </a:solidFill>
                <a:latin typeface="+mn-lt"/>
              </a:rPr>
              <a:t> </a:t>
            </a:r>
            <a:r>
              <a:rPr lang="en-US" sz="1200" dirty="0" err="1" smtClean="0">
                <a:solidFill>
                  <a:schemeClr val="accent2"/>
                </a:solidFill>
                <a:latin typeface="+mn-lt"/>
              </a:rPr>
              <a:t>bảo</a:t>
            </a:r>
            <a:r>
              <a:rPr lang="en-US" sz="1200" dirty="0" smtClean="0">
                <a:solidFill>
                  <a:schemeClr val="accent2"/>
                </a:solidFill>
                <a:latin typeface="+mn-lt"/>
              </a:rPr>
              <a:t> </a:t>
            </a:r>
            <a:r>
              <a:rPr lang="en-US" sz="1200" dirty="0" err="1" smtClean="0">
                <a:solidFill>
                  <a:schemeClr val="accent2"/>
                </a:solidFill>
                <a:latin typeface="+mn-lt"/>
              </a:rPr>
              <a:t>mật</a:t>
            </a:r>
            <a:r>
              <a:rPr lang="en-US" sz="1200" dirty="0" smtClean="0">
                <a:solidFill>
                  <a:schemeClr val="accent2"/>
                </a:solidFill>
                <a:latin typeface="+mn-lt"/>
              </a:rPr>
              <a:t> </a:t>
            </a:r>
            <a:r>
              <a:rPr lang="en-US" sz="1200" dirty="0" err="1" smtClean="0">
                <a:solidFill>
                  <a:schemeClr val="accent2"/>
                </a:solidFill>
                <a:latin typeface="+mn-lt"/>
              </a:rPr>
              <a:t>mạng</a:t>
            </a:r>
            <a:endParaRPr lang="en-US" sz="1200" dirty="0" smtClean="0">
              <a:solidFill>
                <a:schemeClr val="accent2"/>
              </a:solidFill>
              <a:latin typeface="+mn-lt"/>
            </a:endParaRPr>
          </a:p>
          <a:p>
            <a:pPr>
              <a:lnSpc>
                <a:spcPct val="150000"/>
              </a:lnSpc>
            </a:pPr>
            <a:r>
              <a:rPr lang="en-US" sz="1200" dirty="0" smtClean="0">
                <a:solidFill>
                  <a:schemeClr val="accent2"/>
                </a:solidFill>
                <a:latin typeface="+mn-lt"/>
              </a:rPr>
              <a:t>+ </a:t>
            </a:r>
            <a:r>
              <a:rPr lang="en-US" sz="1200" dirty="0" err="1" smtClean="0">
                <a:solidFill>
                  <a:schemeClr val="accent2"/>
                </a:solidFill>
                <a:latin typeface="+mn-lt"/>
              </a:rPr>
              <a:t>Tìm</a:t>
            </a:r>
            <a:r>
              <a:rPr lang="en-US" sz="1200" dirty="0" smtClean="0">
                <a:solidFill>
                  <a:schemeClr val="accent2"/>
                </a:solidFill>
                <a:latin typeface="+mn-lt"/>
              </a:rPr>
              <a:t> </a:t>
            </a:r>
            <a:r>
              <a:rPr lang="en-US" sz="1200" dirty="0" err="1" smtClean="0">
                <a:solidFill>
                  <a:schemeClr val="accent2"/>
                </a:solidFill>
                <a:latin typeface="+mn-lt"/>
              </a:rPr>
              <a:t>hiểu</a:t>
            </a:r>
            <a:r>
              <a:rPr lang="en-US" sz="1200" dirty="0" smtClean="0">
                <a:solidFill>
                  <a:schemeClr val="accent2"/>
                </a:solidFill>
                <a:latin typeface="+mn-lt"/>
              </a:rPr>
              <a:t> </a:t>
            </a:r>
            <a:r>
              <a:rPr lang="en-US" sz="1200" dirty="0" err="1" smtClean="0">
                <a:solidFill>
                  <a:schemeClr val="accent2"/>
                </a:solidFill>
                <a:latin typeface="+mn-lt"/>
              </a:rPr>
              <a:t>về</a:t>
            </a:r>
            <a:r>
              <a:rPr lang="en-US" sz="1200" dirty="0" smtClean="0">
                <a:solidFill>
                  <a:schemeClr val="accent2"/>
                </a:solidFill>
                <a:latin typeface="+mn-lt"/>
              </a:rPr>
              <a:t> </a:t>
            </a:r>
            <a:r>
              <a:rPr lang="en-US" sz="1200" dirty="0" err="1" smtClean="0">
                <a:solidFill>
                  <a:schemeClr val="accent2"/>
                </a:solidFill>
                <a:latin typeface="+mn-lt"/>
              </a:rPr>
              <a:t>đặc</a:t>
            </a:r>
            <a:r>
              <a:rPr lang="en-US" sz="1200" dirty="0" smtClean="0">
                <a:solidFill>
                  <a:schemeClr val="accent2"/>
                </a:solidFill>
                <a:latin typeface="+mn-lt"/>
              </a:rPr>
              <a:t> </a:t>
            </a:r>
            <a:r>
              <a:rPr lang="en-US" sz="1200" dirty="0" err="1" smtClean="0">
                <a:solidFill>
                  <a:schemeClr val="accent2"/>
                </a:solidFill>
                <a:latin typeface="+mn-lt"/>
              </a:rPr>
              <a:t>điểm</a:t>
            </a:r>
            <a:r>
              <a:rPr lang="en-US" sz="1200" dirty="0" smtClean="0">
                <a:solidFill>
                  <a:schemeClr val="accent2"/>
                </a:solidFill>
                <a:latin typeface="+mn-lt"/>
              </a:rPr>
              <a:t> Firewall </a:t>
            </a:r>
            <a:r>
              <a:rPr lang="en-US" sz="1200" dirty="0" err="1" smtClean="0">
                <a:solidFill>
                  <a:schemeClr val="accent2"/>
                </a:solidFill>
                <a:latin typeface="+mn-lt"/>
              </a:rPr>
              <a:t>thế</a:t>
            </a:r>
            <a:r>
              <a:rPr lang="en-US" sz="1200" dirty="0" smtClean="0">
                <a:solidFill>
                  <a:schemeClr val="accent2"/>
                </a:solidFill>
                <a:latin typeface="+mn-lt"/>
              </a:rPr>
              <a:t> </a:t>
            </a:r>
            <a:r>
              <a:rPr lang="en-US" sz="1200" dirty="0" err="1" smtClean="0">
                <a:solidFill>
                  <a:schemeClr val="accent2"/>
                </a:solidFill>
                <a:latin typeface="+mn-lt"/>
              </a:rPr>
              <a:t>hệ</a:t>
            </a:r>
            <a:r>
              <a:rPr lang="en-US" sz="1200" dirty="0" smtClean="0">
                <a:solidFill>
                  <a:schemeClr val="accent2"/>
                </a:solidFill>
                <a:latin typeface="+mn-lt"/>
              </a:rPr>
              <a:t> </a:t>
            </a:r>
            <a:r>
              <a:rPr lang="en-US" sz="1200" dirty="0" err="1" smtClean="0">
                <a:solidFill>
                  <a:schemeClr val="accent2"/>
                </a:solidFill>
                <a:latin typeface="+mn-lt"/>
              </a:rPr>
              <a:t>mới</a:t>
            </a:r>
            <a:endParaRPr lang="en-US" sz="1200" dirty="0" smtClean="0">
              <a:solidFill>
                <a:schemeClr val="accent2"/>
              </a:solidFill>
              <a:latin typeface="+mn-lt"/>
            </a:endParaRP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Xây</a:t>
            </a:r>
            <a:r>
              <a:rPr lang="en-US" sz="1200" dirty="0" smtClean="0">
                <a:solidFill>
                  <a:schemeClr val="accent2"/>
                </a:solidFill>
                <a:latin typeface="+mn-lt"/>
              </a:rPr>
              <a:t> </a:t>
            </a:r>
            <a:r>
              <a:rPr lang="en-US" sz="1200" dirty="0" err="1" smtClean="0">
                <a:solidFill>
                  <a:schemeClr val="accent2"/>
                </a:solidFill>
                <a:latin typeface="+mn-lt"/>
              </a:rPr>
              <a:t>dựng</a:t>
            </a:r>
            <a:r>
              <a:rPr lang="en-US" sz="1200" dirty="0" smtClean="0">
                <a:solidFill>
                  <a:schemeClr val="accent2"/>
                </a:solidFill>
                <a:latin typeface="+mn-lt"/>
              </a:rPr>
              <a:t> </a:t>
            </a:r>
            <a:r>
              <a:rPr lang="en-US" sz="1200" dirty="0" err="1" smtClean="0">
                <a:solidFill>
                  <a:schemeClr val="accent2"/>
                </a:solidFill>
                <a:latin typeface="+mn-lt"/>
              </a:rPr>
              <a:t>mô</a:t>
            </a:r>
            <a:r>
              <a:rPr lang="en-US" sz="1200" dirty="0" smtClean="0">
                <a:solidFill>
                  <a:schemeClr val="accent2"/>
                </a:solidFill>
                <a:latin typeface="+mn-lt"/>
              </a:rPr>
              <a:t> </a:t>
            </a:r>
            <a:r>
              <a:rPr lang="en-US" sz="1200" dirty="0" err="1" smtClean="0">
                <a:solidFill>
                  <a:schemeClr val="accent2"/>
                </a:solidFill>
                <a:latin typeface="+mn-lt"/>
              </a:rPr>
              <a:t>hình</a:t>
            </a:r>
            <a:r>
              <a:rPr lang="en-US" sz="1200" dirty="0" smtClean="0">
                <a:solidFill>
                  <a:schemeClr val="accent2"/>
                </a:solidFill>
                <a:latin typeface="+mn-lt"/>
              </a:rPr>
              <a:t> Check Point Firewall</a:t>
            </a:r>
          </a:p>
          <a:p>
            <a:pPr>
              <a:lnSpc>
                <a:spcPct val="150000"/>
              </a:lnSpc>
            </a:pPr>
            <a:r>
              <a:rPr lang="en-US" sz="1200" dirty="0">
                <a:solidFill>
                  <a:schemeClr val="accent2"/>
                </a:solidFill>
                <a:latin typeface="+mn-lt"/>
              </a:rPr>
              <a:t>+</a:t>
            </a:r>
            <a:r>
              <a:rPr lang="en-US" sz="1200" dirty="0" smtClean="0">
                <a:solidFill>
                  <a:schemeClr val="accent2"/>
                </a:solidFill>
                <a:latin typeface="+mn-lt"/>
              </a:rPr>
              <a:t> </a:t>
            </a:r>
            <a:r>
              <a:rPr lang="en-US" sz="1200" dirty="0" err="1" smtClean="0">
                <a:solidFill>
                  <a:schemeClr val="accent2"/>
                </a:solidFill>
                <a:latin typeface="+mn-lt"/>
              </a:rPr>
              <a:t>Xây</a:t>
            </a:r>
            <a:r>
              <a:rPr lang="en-US" sz="1200" dirty="0" smtClean="0">
                <a:solidFill>
                  <a:schemeClr val="accent2"/>
                </a:solidFill>
                <a:latin typeface="+mn-lt"/>
              </a:rPr>
              <a:t> </a:t>
            </a:r>
            <a:r>
              <a:rPr lang="en-US" sz="1200" dirty="0" err="1" smtClean="0">
                <a:solidFill>
                  <a:schemeClr val="accent2"/>
                </a:solidFill>
                <a:latin typeface="+mn-lt"/>
              </a:rPr>
              <a:t>dựng</a:t>
            </a:r>
            <a:r>
              <a:rPr lang="en-US" sz="1200" dirty="0" smtClean="0">
                <a:solidFill>
                  <a:schemeClr val="accent2"/>
                </a:solidFill>
                <a:latin typeface="+mn-lt"/>
              </a:rPr>
              <a:t> </a:t>
            </a:r>
            <a:r>
              <a:rPr lang="en-US" sz="1200" dirty="0" err="1" smtClean="0">
                <a:solidFill>
                  <a:schemeClr val="accent2"/>
                </a:solidFill>
                <a:latin typeface="+mn-lt"/>
              </a:rPr>
              <a:t>hệ</a:t>
            </a:r>
            <a:r>
              <a:rPr lang="en-US" sz="1200" dirty="0" smtClean="0">
                <a:solidFill>
                  <a:schemeClr val="accent2"/>
                </a:solidFill>
                <a:latin typeface="+mn-lt"/>
              </a:rPr>
              <a:t> </a:t>
            </a:r>
            <a:r>
              <a:rPr lang="en-US" sz="1200" dirty="0" err="1" smtClean="0">
                <a:solidFill>
                  <a:schemeClr val="accent2"/>
                </a:solidFill>
                <a:latin typeface="+mn-lt"/>
              </a:rPr>
              <a:t>thống</a:t>
            </a:r>
            <a:r>
              <a:rPr lang="en-US" sz="1200" dirty="0" smtClean="0">
                <a:solidFill>
                  <a:schemeClr val="accent2"/>
                </a:solidFill>
                <a:latin typeface="+mn-lt"/>
              </a:rPr>
              <a:t> Check Point Firewall</a:t>
            </a:r>
          </a:p>
        </p:txBody>
      </p:sp>
    </p:spTree>
    <p:extLst>
      <p:ext uri="{BB962C8B-B14F-4D97-AF65-F5344CB8AC3E}">
        <p14:creationId xmlns:p14="http://schemas.microsoft.com/office/powerpoint/2010/main" val="425277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randombar(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162511"/>
            <a:ext cx="9144000" cy="572700"/>
          </a:xfrm>
        </p:spPr>
        <p:txBody>
          <a:bodyPr/>
          <a:lstStyle/>
          <a:p>
            <a:r>
              <a:rPr lang="en-US" dirty="0">
                <a:solidFill>
                  <a:schemeClr val="accent1">
                    <a:lumMod val="75000"/>
                  </a:schemeClr>
                </a:solidFill>
                <a:latin typeface="+mj-lt"/>
              </a:rPr>
              <a:t>DEMO</a:t>
            </a:r>
          </a:p>
        </p:txBody>
      </p:sp>
    </p:spTree>
    <p:extLst>
      <p:ext uri="{BB962C8B-B14F-4D97-AF65-F5344CB8AC3E}">
        <p14:creationId xmlns:p14="http://schemas.microsoft.com/office/powerpoint/2010/main" val="2120160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2363" y="1339955"/>
            <a:ext cx="7420058" cy="1200329"/>
          </a:xfrm>
          <a:prstGeom prst="rect">
            <a:avLst/>
          </a:prstGeom>
          <a:noFill/>
        </p:spPr>
        <p:txBody>
          <a:bodyPr wrap="square" rtlCol="0">
            <a:spAutoFit/>
          </a:bodyPr>
          <a:lstStyle/>
          <a:p>
            <a:pPr>
              <a:lnSpc>
                <a:spcPct val="150000"/>
              </a:lnSpc>
            </a:pPr>
            <a:r>
              <a:rPr lang="vi-VN" sz="1200" dirty="0">
                <a:solidFill>
                  <a:schemeClr val="accent2"/>
                </a:solidFill>
                <a:latin typeface="+mn-lt"/>
              </a:rPr>
              <a:t>+ Triển khai giám sát lưu lượng </a:t>
            </a:r>
            <a:r>
              <a:rPr lang="vi-VN" sz="1200" dirty="0" smtClean="0">
                <a:solidFill>
                  <a:schemeClr val="accent2"/>
                </a:solidFill>
                <a:latin typeface="+mn-lt"/>
              </a:rPr>
              <a:t>HTTPS</a:t>
            </a:r>
            <a:r>
              <a:rPr lang="en-US" sz="1200" dirty="0" smtClean="0">
                <a:solidFill>
                  <a:schemeClr val="accent2"/>
                </a:solidFill>
                <a:latin typeface="+mn-lt"/>
              </a:rPr>
              <a:t>.</a:t>
            </a:r>
          </a:p>
          <a:p>
            <a:pPr>
              <a:lnSpc>
                <a:spcPct val="150000"/>
              </a:lnSpc>
            </a:pPr>
            <a:r>
              <a:rPr lang="vi-VN" sz="1200" dirty="0" smtClean="0">
                <a:solidFill>
                  <a:schemeClr val="accent2"/>
                </a:solidFill>
                <a:latin typeface="+mn-lt"/>
              </a:rPr>
              <a:t>+ </a:t>
            </a:r>
            <a:r>
              <a:rPr lang="vi-VN" sz="1200" dirty="0">
                <a:solidFill>
                  <a:schemeClr val="accent2"/>
                </a:solidFill>
                <a:latin typeface="+mn-lt"/>
              </a:rPr>
              <a:t>Chặn hoạt động tải xuống của người </a:t>
            </a:r>
            <a:r>
              <a:rPr lang="vi-VN" sz="1200" dirty="0" smtClean="0">
                <a:solidFill>
                  <a:schemeClr val="accent2"/>
                </a:solidFill>
                <a:latin typeface="+mn-lt"/>
              </a:rPr>
              <a:t>dùng</a:t>
            </a:r>
            <a:r>
              <a:rPr lang="en-US" sz="1200" dirty="0" smtClean="0">
                <a:solidFill>
                  <a:schemeClr val="accent2"/>
                </a:solidFill>
                <a:latin typeface="+mn-lt"/>
              </a:rPr>
              <a:t>.</a:t>
            </a:r>
            <a:endParaRPr lang="vi-VN" sz="1200" dirty="0">
              <a:solidFill>
                <a:schemeClr val="accent2"/>
              </a:solidFill>
              <a:latin typeface="+mn-lt"/>
            </a:endParaRPr>
          </a:p>
          <a:p>
            <a:pPr>
              <a:lnSpc>
                <a:spcPct val="150000"/>
              </a:lnSpc>
            </a:pPr>
            <a:r>
              <a:rPr lang="vi-VN" sz="1200" dirty="0">
                <a:solidFill>
                  <a:schemeClr val="accent2"/>
                </a:solidFill>
                <a:latin typeface="+mn-lt"/>
              </a:rPr>
              <a:t>+ Triển khai VPN (SSL VPN, VPN Site to Site</a:t>
            </a:r>
            <a:r>
              <a:rPr lang="vi-VN" sz="1200" dirty="0" smtClean="0">
                <a:solidFill>
                  <a:schemeClr val="accent2"/>
                </a:solidFill>
                <a:latin typeface="+mn-lt"/>
              </a:rPr>
              <a:t>…)</a:t>
            </a:r>
            <a:r>
              <a:rPr lang="en-US" sz="1200" dirty="0" smtClean="0">
                <a:solidFill>
                  <a:schemeClr val="accent2"/>
                </a:solidFill>
                <a:latin typeface="+mn-lt"/>
              </a:rPr>
              <a:t>.</a:t>
            </a:r>
            <a:endParaRPr lang="vi-VN" sz="1200" dirty="0">
              <a:solidFill>
                <a:schemeClr val="accent2"/>
              </a:solidFill>
              <a:latin typeface="+mn-lt"/>
            </a:endParaRPr>
          </a:p>
          <a:p>
            <a:pPr>
              <a:lnSpc>
                <a:spcPct val="150000"/>
              </a:lnSpc>
            </a:pPr>
            <a:r>
              <a:rPr lang="vi-VN" sz="1200" dirty="0">
                <a:solidFill>
                  <a:schemeClr val="accent2"/>
                </a:solidFill>
                <a:latin typeface="+mn-lt"/>
              </a:rPr>
              <a:t>+ Mô phỏng tấn công mạng để kiểm </a:t>
            </a:r>
            <a:r>
              <a:rPr lang="vi-VN" sz="1200" dirty="0" smtClean="0">
                <a:solidFill>
                  <a:schemeClr val="accent2"/>
                </a:solidFill>
                <a:latin typeface="+mn-lt"/>
              </a:rPr>
              <a:t>thử</a:t>
            </a:r>
            <a:r>
              <a:rPr lang="en-US" sz="1200" dirty="0" smtClean="0">
                <a:solidFill>
                  <a:schemeClr val="accent2"/>
                </a:solidFill>
                <a:latin typeface="+mn-lt"/>
              </a:rPr>
              <a:t>.</a:t>
            </a:r>
            <a:endParaRPr lang="vi-VN" sz="1200" dirty="0">
              <a:solidFill>
                <a:schemeClr val="accent2"/>
              </a:solidFill>
              <a:latin typeface="+mn-lt"/>
            </a:endParaRPr>
          </a:p>
        </p:txBody>
      </p:sp>
      <p:sp>
        <p:nvSpPr>
          <p:cNvPr id="4" name="Title 3"/>
          <p:cNvSpPr>
            <a:spLocks noGrp="1"/>
          </p:cNvSpPr>
          <p:nvPr>
            <p:ph type="title"/>
          </p:nvPr>
        </p:nvSpPr>
        <p:spPr>
          <a:xfrm>
            <a:off x="0" y="427206"/>
            <a:ext cx="9144000" cy="572700"/>
          </a:xfrm>
        </p:spPr>
        <p:txBody>
          <a:bodyPr/>
          <a:lstStyle/>
          <a:p>
            <a:r>
              <a:rPr lang="en-US" dirty="0" err="1" smtClean="0">
                <a:solidFill>
                  <a:schemeClr val="accent1">
                    <a:lumMod val="75000"/>
                  </a:schemeClr>
                </a:solidFill>
                <a:latin typeface="+mj-lt"/>
              </a:rPr>
              <a:t>Hướng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phát</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triển</a:t>
            </a:r>
            <a:endParaRPr lang="en-US" dirty="0">
              <a:solidFill>
                <a:schemeClr val="accent1">
                  <a:lumMod val="75000"/>
                </a:schemeClr>
              </a:solidFill>
              <a:latin typeface="+mj-lt"/>
            </a:endParaRPr>
          </a:p>
        </p:txBody>
      </p:sp>
    </p:spTree>
    <p:extLst>
      <p:ext uri="{BB962C8B-B14F-4D97-AF65-F5344CB8AC3E}">
        <p14:creationId xmlns:p14="http://schemas.microsoft.com/office/powerpoint/2010/main" val="5164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35"/>
          <p:cNvSpPr txBox="1">
            <a:spLocks noGrp="1"/>
          </p:cNvSpPr>
          <p:nvPr>
            <p:ph type="title" idx="15"/>
          </p:nvPr>
        </p:nvSpPr>
        <p:spPr>
          <a:xfrm>
            <a:off x="0" y="53950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tx2"/>
                </a:solidFill>
                <a:latin typeface="+mj-lt"/>
              </a:rPr>
              <a:t>CÁC NỘI DUNG CHÍNH</a:t>
            </a:r>
            <a:endParaRPr sz="3600" dirty="0">
              <a:solidFill>
                <a:schemeClr val="tx2"/>
              </a:solidFill>
              <a:latin typeface="+mj-lt"/>
            </a:endParaRPr>
          </a:p>
        </p:txBody>
      </p:sp>
      <p:sp>
        <p:nvSpPr>
          <p:cNvPr id="915" name="Google Shape;915;p35"/>
          <p:cNvSpPr txBox="1">
            <a:spLocks noGrp="1"/>
          </p:cNvSpPr>
          <p:nvPr>
            <p:ph type="title"/>
          </p:nvPr>
        </p:nvSpPr>
        <p:spPr>
          <a:xfrm>
            <a:off x="1370125" y="20452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01</a:t>
            </a:r>
            <a:endParaRPr dirty="0">
              <a:latin typeface="+mj-lt"/>
            </a:endParaRPr>
          </a:p>
        </p:txBody>
      </p:sp>
      <p:sp>
        <p:nvSpPr>
          <p:cNvPr id="917" name="Google Shape;917;p35"/>
          <p:cNvSpPr txBox="1">
            <a:spLocks noGrp="1"/>
          </p:cNvSpPr>
          <p:nvPr>
            <p:ph type="title" idx="3"/>
          </p:nvPr>
        </p:nvSpPr>
        <p:spPr>
          <a:xfrm>
            <a:off x="3714625" y="20452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02</a:t>
            </a:r>
            <a:endParaRPr dirty="0">
              <a:latin typeface="+mj-lt"/>
            </a:endParaRPr>
          </a:p>
        </p:txBody>
      </p:sp>
      <p:sp>
        <p:nvSpPr>
          <p:cNvPr id="919" name="Google Shape;919;p35"/>
          <p:cNvSpPr txBox="1">
            <a:spLocks noGrp="1"/>
          </p:cNvSpPr>
          <p:nvPr>
            <p:ph type="title" idx="5"/>
          </p:nvPr>
        </p:nvSpPr>
        <p:spPr>
          <a:xfrm>
            <a:off x="6059125" y="20452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03</a:t>
            </a:r>
            <a:endParaRPr dirty="0">
              <a:latin typeface="+mj-lt"/>
            </a:endParaRPr>
          </a:p>
        </p:txBody>
      </p:sp>
      <p:sp>
        <p:nvSpPr>
          <p:cNvPr id="921" name="Google Shape;921;p35"/>
          <p:cNvSpPr txBox="1">
            <a:spLocks noGrp="1"/>
          </p:cNvSpPr>
          <p:nvPr>
            <p:ph type="subTitle" idx="1"/>
          </p:nvPr>
        </p:nvSpPr>
        <p:spPr>
          <a:xfrm>
            <a:off x="1062860" y="2601904"/>
            <a:ext cx="2083930" cy="949000"/>
          </a:xfrm>
          <a:prstGeom prst="rect">
            <a:avLst/>
          </a:prstGeom>
        </p:spPr>
        <p:txBody>
          <a:bodyPr spcFirstLastPara="1" wrap="square" lIns="91425" tIns="91425" rIns="91425" bIns="91425" anchor="t" anchorCtr="0">
            <a:noAutofit/>
          </a:bodyPr>
          <a:lstStyle/>
          <a:p>
            <a:pPr marL="0" lvl="0" indent="0"/>
            <a:r>
              <a:rPr lang="en-US" sz="1400" dirty="0" err="1">
                <a:latin typeface="+mj-lt"/>
              </a:rPr>
              <a:t>Giới</a:t>
            </a:r>
            <a:r>
              <a:rPr lang="en-US" sz="1400" dirty="0">
                <a:latin typeface="+mj-lt"/>
              </a:rPr>
              <a:t> </a:t>
            </a:r>
            <a:r>
              <a:rPr lang="en-US" sz="1400" dirty="0" err="1">
                <a:latin typeface="+mj-lt"/>
              </a:rPr>
              <a:t>thiệu</a:t>
            </a:r>
            <a:r>
              <a:rPr lang="en-US" sz="1400" dirty="0">
                <a:latin typeface="+mj-lt"/>
              </a:rPr>
              <a:t> </a:t>
            </a:r>
            <a:r>
              <a:rPr lang="en-US" sz="1400" dirty="0" err="1">
                <a:latin typeface="+mj-lt"/>
              </a:rPr>
              <a:t>về</a:t>
            </a:r>
            <a:r>
              <a:rPr lang="en-US" sz="1400" dirty="0">
                <a:latin typeface="+mj-lt"/>
              </a:rPr>
              <a:t> </a:t>
            </a:r>
            <a:r>
              <a:rPr lang="en-US" sz="1400" dirty="0" err="1">
                <a:latin typeface="+mj-lt"/>
              </a:rPr>
              <a:t>bảo</a:t>
            </a:r>
            <a:r>
              <a:rPr lang="en-US" sz="1400" dirty="0">
                <a:latin typeface="+mj-lt"/>
              </a:rPr>
              <a:t> </a:t>
            </a:r>
            <a:r>
              <a:rPr lang="en-US" sz="1400" dirty="0" err="1">
                <a:latin typeface="+mj-lt"/>
              </a:rPr>
              <a:t>mật</a:t>
            </a:r>
            <a:r>
              <a:rPr lang="en-US" sz="1400" dirty="0">
                <a:latin typeface="+mj-lt"/>
              </a:rPr>
              <a:t> </a:t>
            </a:r>
            <a:r>
              <a:rPr lang="en-US" sz="1400" dirty="0" err="1">
                <a:latin typeface="+mj-lt"/>
              </a:rPr>
              <a:t>mạng</a:t>
            </a:r>
            <a:r>
              <a:rPr lang="en-US" sz="1400" dirty="0">
                <a:latin typeface="+mj-lt"/>
              </a:rPr>
              <a:t> </a:t>
            </a:r>
            <a:r>
              <a:rPr lang="en-US" sz="1400" dirty="0" err="1">
                <a:latin typeface="+mj-lt"/>
              </a:rPr>
              <a:t>trong</a:t>
            </a:r>
            <a:r>
              <a:rPr lang="en-US" sz="1400" dirty="0">
                <a:latin typeface="+mj-lt"/>
              </a:rPr>
              <a:t> </a:t>
            </a:r>
            <a:r>
              <a:rPr lang="en-US" sz="1400" dirty="0" err="1">
                <a:latin typeface="+mj-lt"/>
              </a:rPr>
              <a:t>thời</a:t>
            </a:r>
            <a:r>
              <a:rPr lang="en-US" sz="1400" dirty="0">
                <a:latin typeface="+mj-lt"/>
              </a:rPr>
              <a:t> </a:t>
            </a:r>
            <a:r>
              <a:rPr lang="en-US" sz="1400" dirty="0" err="1">
                <a:latin typeface="+mj-lt"/>
              </a:rPr>
              <a:t>đại</a:t>
            </a:r>
            <a:r>
              <a:rPr lang="en-US" sz="1400" dirty="0">
                <a:latin typeface="+mj-lt"/>
              </a:rPr>
              <a:t> </a:t>
            </a:r>
            <a:r>
              <a:rPr lang="en-US" sz="1400" dirty="0" err="1">
                <a:latin typeface="+mj-lt"/>
              </a:rPr>
              <a:t>ngày</a:t>
            </a:r>
            <a:r>
              <a:rPr lang="en-US" sz="1400" dirty="0">
                <a:latin typeface="+mj-lt"/>
              </a:rPr>
              <a:t> nay</a:t>
            </a:r>
            <a:endParaRPr sz="1400" dirty="0">
              <a:latin typeface="+mj-lt"/>
            </a:endParaRPr>
          </a:p>
        </p:txBody>
      </p:sp>
      <p:sp>
        <p:nvSpPr>
          <p:cNvPr id="922" name="Google Shape;922;p35"/>
          <p:cNvSpPr txBox="1">
            <a:spLocks noGrp="1"/>
          </p:cNvSpPr>
          <p:nvPr>
            <p:ph type="subTitle" idx="7"/>
          </p:nvPr>
        </p:nvSpPr>
        <p:spPr>
          <a:xfrm>
            <a:off x="3454055" y="2601904"/>
            <a:ext cx="1943566" cy="771535"/>
          </a:xfrm>
          <a:prstGeom prst="rect">
            <a:avLst/>
          </a:prstGeom>
        </p:spPr>
        <p:txBody>
          <a:bodyPr spcFirstLastPara="1" wrap="square" lIns="91425" tIns="91425" rIns="91425" bIns="91425" anchor="t" anchorCtr="0">
            <a:noAutofit/>
          </a:bodyPr>
          <a:lstStyle/>
          <a:p>
            <a:pPr marL="0" lvl="0" indent="0"/>
            <a:r>
              <a:rPr lang="en-US" sz="1400" dirty="0" err="1">
                <a:latin typeface="+mj-lt"/>
              </a:rPr>
              <a:t>Các</a:t>
            </a:r>
            <a:r>
              <a:rPr lang="en-US" sz="1400" dirty="0">
                <a:latin typeface="+mj-lt"/>
              </a:rPr>
              <a:t> </a:t>
            </a:r>
            <a:r>
              <a:rPr lang="en-US" sz="1400" dirty="0" err="1">
                <a:latin typeface="+mj-lt"/>
              </a:rPr>
              <a:t>giao</a:t>
            </a:r>
            <a:r>
              <a:rPr lang="en-US" sz="1400" dirty="0">
                <a:latin typeface="+mj-lt"/>
              </a:rPr>
              <a:t> </a:t>
            </a:r>
            <a:r>
              <a:rPr lang="en-US" sz="1400" dirty="0" err="1">
                <a:latin typeface="+mj-lt"/>
              </a:rPr>
              <a:t>thức</a:t>
            </a:r>
            <a:r>
              <a:rPr lang="en-US" sz="1400" dirty="0">
                <a:latin typeface="+mj-lt"/>
              </a:rPr>
              <a:t> </a:t>
            </a:r>
            <a:r>
              <a:rPr lang="en-US" sz="1400" dirty="0" err="1">
                <a:latin typeface="+mj-lt"/>
              </a:rPr>
              <a:t>mạng</a:t>
            </a:r>
            <a:r>
              <a:rPr lang="en-US" sz="1400" dirty="0">
                <a:latin typeface="+mj-lt"/>
              </a:rPr>
              <a:t> </a:t>
            </a:r>
            <a:r>
              <a:rPr lang="en-US" sz="1400" dirty="0" err="1">
                <a:latin typeface="+mj-lt"/>
              </a:rPr>
              <a:t>triển</a:t>
            </a:r>
            <a:r>
              <a:rPr lang="en-US" sz="1400" dirty="0">
                <a:latin typeface="+mj-lt"/>
              </a:rPr>
              <a:t> </a:t>
            </a:r>
            <a:r>
              <a:rPr lang="en-US" sz="1400" dirty="0" err="1">
                <a:latin typeface="+mj-lt"/>
              </a:rPr>
              <a:t>khai</a:t>
            </a:r>
            <a:r>
              <a:rPr lang="en-US" sz="1400" dirty="0">
                <a:latin typeface="+mj-lt"/>
              </a:rPr>
              <a:t> </a:t>
            </a:r>
            <a:r>
              <a:rPr lang="en-US" sz="1400" dirty="0" err="1">
                <a:latin typeface="+mj-lt"/>
              </a:rPr>
              <a:t>trên</a:t>
            </a:r>
            <a:r>
              <a:rPr lang="en-US" sz="1400" dirty="0">
                <a:latin typeface="+mj-lt"/>
              </a:rPr>
              <a:t> Check Point Firewall</a:t>
            </a:r>
            <a:endParaRPr sz="1400" dirty="0">
              <a:latin typeface="+mj-lt"/>
            </a:endParaRPr>
          </a:p>
        </p:txBody>
      </p:sp>
      <p:sp>
        <p:nvSpPr>
          <p:cNvPr id="923" name="Google Shape;923;p35"/>
          <p:cNvSpPr txBox="1">
            <a:spLocks noGrp="1"/>
          </p:cNvSpPr>
          <p:nvPr>
            <p:ph type="subTitle" idx="8"/>
          </p:nvPr>
        </p:nvSpPr>
        <p:spPr>
          <a:xfrm>
            <a:off x="5658191" y="2617902"/>
            <a:ext cx="1985871" cy="503400"/>
          </a:xfrm>
          <a:prstGeom prst="rect">
            <a:avLst/>
          </a:prstGeom>
        </p:spPr>
        <p:txBody>
          <a:bodyPr spcFirstLastPara="1" wrap="square" lIns="91425" tIns="91425" rIns="91425" bIns="91425" anchor="t" anchorCtr="0">
            <a:noAutofit/>
          </a:bodyPr>
          <a:lstStyle/>
          <a:p>
            <a:pPr marL="0" lvl="0" indent="0"/>
            <a:r>
              <a:rPr lang="en-US" sz="1400" dirty="0" err="1">
                <a:latin typeface="+mj-lt"/>
              </a:rPr>
              <a:t>Triển</a:t>
            </a:r>
            <a:r>
              <a:rPr lang="en-US" sz="1400" dirty="0">
                <a:latin typeface="+mj-lt"/>
              </a:rPr>
              <a:t> </a:t>
            </a:r>
            <a:r>
              <a:rPr lang="en-US" sz="1400" dirty="0" err="1">
                <a:latin typeface="+mj-lt"/>
              </a:rPr>
              <a:t>khai</a:t>
            </a:r>
            <a:r>
              <a:rPr lang="en-US" sz="1400" dirty="0">
                <a:latin typeface="+mj-lt"/>
              </a:rPr>
              <a:t> </a:t>
            </a:r>
            <a:r>
              <a:rPr lang="en-US" sz="1400" dirty="0" err="1">
                <a:latin typeface="+mj-lt"/>
              </a:rPr>
              <a:t>mô</a:t>
            </a:r>
            <a:r>
              <a:rPr lang="en-US" sz="1400" dirty="0">
                <a:latin typeface="+mj-lt"/>
              </a:rPr>
              <a:t> </a:t>
            </a:r>
            <a:r>
              <a:rPr lang="en-US" sz="1400" dirty="0" err="1">
                <a:latin typeface="+mj-lt"/>
              </a:rPr>
              <a:t>hình</a:t>
            </a:r>
            <a:r>
              <a:rPr lang="en-US" sz="1400" dirty="0">
                <a:latin typeface="+mj-lt"/>
              </a:rPr>
              <a:t> Check Point Firewall</a:t>
            </a:r>
            <a:endParaRPr sz="1400" dirty="0">
              <a:latin typeface="+mj-lt"/>
            </a:endParaRPr>
          </a:p>
        </p:txBody>
      </p:sp>
      <p:grpSp>
        <p:nvGrpSpPr>
          <p:cNvPr id="927" name="Google Shape;927;p35"/>
          <p:cNvGrpSpPr/>
          <p:nvPr/>
        </p:nvGrpSpPr>
        <p:grpSpPr>
          <a:xfrm>
            <a:off x="2104825" y="2153706"/>
            <a:ext cx="413601" cy="355696"/>
            <a:chOff x="1894000" y="2393902"/>
            <a:chExt cx="413601" cy="355696"/>
          </a:xfrm>
        </p:grpSpPr>
        <p:sp>
          <p:nvSpPr>
            <p:cNvPr id="928" name="Google Shape;928;p35"/>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929" name="Google Shape;929;p35"/>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grpSp>
        <p:nvGrpSpPr>
          <p:cNvPr id="930" name="Google Shape;930;p35"/>
          <p:cNvGrpSpPr/>
          <p:nvPr/>
        </p:nvGrpSpPr>
        <p:grpSpPr>
          <a:xfrm>
            <a:off x="4449325" y="2153706"/>
            <a:ext cx="413601" cy="355696"/>
            <a:chOff x="1894000" y="2393902"/>
            <a:chExt cx="413601" cy="355696"/>
          </a:xfrm>
        </p:grpSpPr>
        <p:sp>
          <p:nvSpPr>
            <p:cNvPr id="931" name="Google Shape;931;p35"/>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932" name="Google Shape;932;p35"/>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grpSp>
        <p:nvGrpSpPr>
          <p:cNvPr id="933" name="Google Shape;933;p35"/>
          <p:cNvGrpSpPr/>
          <p:nvPr/>
        </p:nvGrpSpPr>
        <p:grpSpPr>
          <a:xfrm>
            <a:off x="6793825" y="2153706"/>
            <a:ext cx="413601" cy="355696"/>
            <a:chOff x="1894000" y="2393902"/>
            <a:chExt cx="413601" cy="355696"/>
          </a:xfrm>
        </p:grpSpPr>
        <p:sp>
          <p:nvSpPr>
            <p:cNvPr id="934" name="Google Shape;934;p35"/>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935" name="Google Shape;935;p35"/>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14"/>
                                        </p:tgtEl>
                                        <p:attrNameLst>
                                          <p:attrName>style.visibility</p:attrName>
                                        </p:attrNameLst>
                                      </p:cBhvr>
                                      <p:to>
                                        <p:strVal val="visible"/>
                                      </p:to>
                                    </p:set>
                                    <p:animEffect transition="in" filter="randombar(horizontal)">
                                      <p:cBhvr>
                                        <p:cTn id="7" dur="500"/>
                                        <p:tgtEl>
                                          <p:spTgt spid="91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15"/>
                                        </p:tgtEl>
                                        <p:attrNameLst>
                                          <p:attrName>style.visibility</p:attrName>
                                        </p:attrNameLst>
                                      </p:cBhvr>
                                      <p:to>
                                        <p:strVal val="visible"/>
                                      </p:to>
                                    </p:set>
                                    <p:animEffect transition="in" filter="barn(inVertical)">
                                      <p:cBhvr>
                                        <p:cTn id="12" dur="500"/>
                                        <p:tgtEl>
                                          <p:spTgt spid="915"/>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921">
                                            <p:txEl>
                                              <p:pRg st="0" end="0"/>
                                            </p:txEl>
                                          </p:spTgt>
                                        </p:tgtEl>
                                        <p:attrNameLst>
                                          <p:attrName>style.visibility</p:attrName>
                                        </p:attrNameLst>
                                      </p:cBhvr>
                                      <p:to>
                                        <p:strVal val="visible"/>
                                      </p:to>
                                    </p:set>
                                    <p:animEffect transition="in" filter="barn(inVertical)">
                                      <p:cBhvr>
                                        <p:cTn id="15" dur="500"/>
                                        <p:tgtEl>
                                          <p:spTgt spid="921">
                                            <p:txEl>
                                              <p:pRg st="0" end="0"/>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927"/>
                                        </p:tgtEl>
                                        <p:attrNameLst>
                                          <p:attrName>style.visibility</p:attrName>
                                        </p:attrNameLst>
                                      </p:cBhvr>
                                      <p:to>
                                        <p:strVal val="visible"/>
                                      </p:to>
                                    </p:set>
                                    <p:animEffect transition="in" filter="barn(inVertical)">
                                      <p:cBhvr>
                                        <p:cTn id="18" dur="500"/>
                                        <p:tgtEl>
                                          <p:spTgt spid="927"/>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917"/>
                                        </p:tgtEl>
                                        <p:attrNameLst>
                                          <p:attrName>style.visibility</p:attrName>
                                        </p:attrNameLst>
                                      </p:cBhvr>
                                      <p:to>
                                        <p:strVal val="visible"/>
                                      </p:to>
                                    </p:set>
                                    <p:animEffect transition="in" filter="barn(inVertical)">
                                      <p:cBhvr>
                                        <p:cTn id="23" dur="500"/>
                                        <p:tgtEl>
                                          <p:spTgt spid="91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922">
                                            <p:txEl>
                                              <p:pRg st="0" end="0"/>
                                            </p:txEl>
                                          </p:spTgt>
                                        </p:tgtEl>
                                        <p:attrNameLst>
                                          <p:attrName>style.visibility</p:attrName>
                                        </p:attrNameLst>
                                      </p:cBhvr>
                                      <p:to>
                                        <p:strVal val="visible"/>
                                      </p:to>
                                    </p:set>
                                    <p:animEffect transition="in" filter="barn(inVertical)">
                                      <p:cBhvr>
                                        <p:cTn id="26" dur="500"/>
                                        <p:tgtEl>
                                          <p:spTgt spid="922">
                                            <p:txEl>
                                              <p:pRg st="0" end="0"/>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930"/>
                                        </p:tgtEl>
                                        <p:attrNameLst>
                                          <p:attrName>style.visibility</p:attrName>
                                        </p:attrNameLst>
                                      </p:cBhvr>
                                      <p:to>
                                        <p:strVal val="visible"/>
                                      </p:to>
                                    </p:set>
                                    <p:animEffect transition="in" filter="barn(inVertical)">
                                      <p:cBhvr>
                                        <p:cTn id="29" dur="500"/>
                                        <p:tgtEl>
                                          <p:spTgt spid="930"/>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919"/>
                                        </p:tgtEl>
                                        <p:attrNameLst>
                                          <p:attrName>style.visibility</p:attrName>
                                        </p:attrNameLst>
                                      </p:cBhvr>
                                      <p:to>
                                        <p:strVal val="visible"/>
                                      </p:to>
                                    </p:set>
                                    <p:animEffect transition="in" filter="barn(inVertical)">
                                      <p:cBhvr>
                                        <p:cTn id="34" dur="500"/>
                                        <p:tgtEl>
                                          <p:spTgt spid="91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923">
                                            <p:txEl>
                                              <p:pRg st="0" end="0"/>
                                            </p:txEl>
                                          </p:spTgt>
                                        </p:tgtEl>
                                        <p:attrNameLst>
                                          <p:attrName>style.visibility</p:attrName>
                                        </p:attrNameLst>
                                      </p:cBhvr>
                                      <p:to>
                                        <p:strVal val="visible"/>
                                      </p:to>
                                    </p:set>
                                    <p:animEffect transition="in" filter="barn(inVertical)">
                                      <p:cBhvr>
                                        <p:cTn id="37" dur="500"/>
                                        <p:tgtEl>
                                          <p:spTgt spid="923">
                                            <p:txEl>
                                              <p:pRg st="0" end="0"/>
                                            </p:txEl>
                                          </p:spTgt>
                                        </p:tgtEl>
                                      </p:cBhvr>
                                    </p:animEffect>
                                  </p:childTnLst>
                                </p:cTn>
                              </p:par>
                              <p:par>
                                <p:cTn id="38" presetID="16" presetClass="entr" presetSubtype="21" fill="hold" nodeType="withEffect">
                                  <p:stCondLst>
                                    <p:cond delay="0"/>
                                  </p:stCondLst>
                                  <p:childTnLst>
                                    <p:set>
                                      <p:cBhvr>
                                        <p:cTn id="39" dur="1" fill="hold">
                                          <p:stCondLst>
                                            <p:cond delay="0"/>
                                          </p:stCondLst>
                                        </p:cTn>
                                        <p:tgtEl>
                                          <p:spTgt spid="933"/>
                                        </p:tgtEl>
                                        <p:attrNameLst>
                                          <p:attrName>style.visibility</p:attrName>
                                        </p:attrNameLst>
                                      </p:cBhvr>
                                      <p:to>
                                        <p:strVal val="visible"/>
                                      </p:to>
                                    </p:set>
                                    <p:animEffect transition="in" filter="barn(inVertical)">
                                      <p:cBhvr>
                                        <p:cTn id="40" dur="500"/>
                                        <p:tgtEl>
                                          <p:spTgt spid="9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4" grpId="0"/>
      <p:bldP spid="915" grpId="0"/>
      <p:bldP spid="917" grpId="0"/>
      <p:bldP spid="919" grpId="0"/>
      <p:bldP spid="921" grpId="0" build="p"/>
      <p:bldP spid="922" grpId="0" build="p"/>
      <p:bldP spid="92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22363" y="1339955"/>
            <a:ext cx="7420058" cy="2031325"/>
          </a:xfrm>
          <a:prstGeom prst="rect">
            <a:avLst/>
          </a:prstGeom>
          <a:noFill/>
        </p:spPr>
        <p:txBody>
          <a:bodyPr wrap="square" rtlCol="0">
            <a:spAutoFit/>
          </a:bodyPr>
          <a:lstStyle/>
          <a:p>
            <a:pPr>
              <a:lnSpc>
                <a:spcPct val="150000"/>
              </a:lnSpc>
            </a:pPr>
            <a:r>
              <a:rPr lang="vi-VN" sz="1200" dirty="0">
                <a:solidFill>
                  <a:schemeClr val="accent2"/>
                </a:solidFill>
                <a:latin typeface="+mn-lt"/>
              </a:rPr>
              <a:t>[1] Check Point: https://www.checkpoint.com/</a:t>
            </a:r>
          </a:p>
          <a:p>
            <a:pPr>
              <a:lnSpc>
                <a:spcPct val="150000"/>
              </a:lnSpc>
            </a:pPr>
            <a:r>
              <a:rPr lang="vi-VN" sz="1200" dirty="0">
                <a:solidFill>
                  <a:schemeClr val="accent2"/>
                </a:solidFill>
                <a:latin typeface="+mn-lt"/>
              </a:rPr>
              <a:t>[2] Tường lửa thế hệ mới: </a:t>
            </a:r>
            <a:r>
              <a:rPr lang="vi-VN" sz="1200" dirty="0">
                <a:solidFill>
                  <a:schemeClr val="accent2"/>
                </a:solidFill>
                <a:latin typeface="+mn-lt"/>
                <a:hlinkClick r:id="rId2"/>
              </a:rPr>
              <a:t>https://digitechjsc.net/next-gen-Firewall</a:t>
            </a:r>
            <a:r>
              <a:rPr lang="vi-VN" sz="1200" dirty="0" smtClean="0">
                <a:solidFill>
                  <a:schemeClr val="accent2"/>
                </a:solidFill>
                <a:latin typeface="+mn-lt"/>
                <a:hlinkClick r:id="rId2"/>
              </a:rPr>
              <a:t>/</a:t>
            </a:r>
            <a:endParaRPr lang="en-US" sz="1200" dirty="0" smtClean="0">
              <a:solidFill>
                <a:schemeClr val="accent2"/>
              </a:solidFill>
              <a:latin typeface="+mn-lt"/>
            </a:endParaRPr>
          </a:p>
          <a:p>
            <a:pPr>
              <a:lnSpc>
                <a:spcPct val="150000"/>
              </a:lnSpc>
            </a:pPr>
            <a:r>
              <a:rPr lang="en-US" sz="1200" dirty="0" smtClean="0">
                <a:solidFill>
                  <a:schemeClr val="accent2"/>
                </a:solidFill>
                <a:latin typeface="+mn-lt"/>
              </a:rPr>
              <a:t>[3] </a:t>
            </a:r>
            <a:r>
              <a:rPr lang="en-US" sz="1200" dirty="0">
                <a:solidFill>
                  <a:schemeClr val="accent2"/>
                </a:solidFill>
                <a:latin typeface="+mn-lt"/>
              </a:rPr>
              <a:t>License Check Point: </a:t>
            </a:r>
            <a:r>
              <a:rPr lang="en-US" sz="1200" dirty="0">
                <a:solidFill>
                  <a:schemeClr val="accent2"/>
                </a:solidFill>
                <a:latin typeface="+mn-lt"/>
                <a:hlinkClick r:id="rId3"/>
              </a:rPr>
              <a:t>https://</a:t>
            </a:r>
            <a:r>
              <a:rPr lang="en-US" sz="1200" dirty="0" smtClean="0">
                <a:solidFill>
                  <a:schemeClr val="accent2"/>
                </a:solidFill>
                <a:latin typeface="+mn-lt"/>
                <a:hlinkClick r:id="rId3"/>
              </a:rPr>
              <a:t>support.checkpoint.com/results/sk/sk11054</a:t>
            </a:r>
            <a:r>
              <a:rPr lang="en-US" sz="1200" dirty="0" smtClean="0">
                <a:solidFill>
                  <a:schemeClr val="accent2"/>
                </a:solidFill>
                <a:latin typeface="+mn-lt"/>
              </a:rPr>
              <a:t> </a:t>
            </a:r>
            <a:endParaRPr lang="en-US" sz="1200" dirty="0">
              <a:solidFill>
                <a:schemeClr val="accent2"/>
              </a:solidFill>
              <a:latin typeface="+mn-lt"/>
            </a:endParaRPr>
          </a:p>
          <a:p>
            <a:pPr>
              <a:lnSpc>
                <a:spcPct val="150000"/>
              </a:lnSpc>
            </a:pPr>
            <a:r>
              <a:rPr lang="en-US" sz="1200" dirty="0" smtClean="0">
                <a:solidFill>
                  <a:schemeClr val="accent2"/>
                </a:solidFill>
                <a:latin typeface="+mn-lt"/>
              </a:rPr>
              <a:t>[4] </a:t>
            </a:r>
            <a:r>
              <a:rPr lang="en-US" sz="1200" dirty="0">
                <a:solidFill>
                  <a:schemeClr val="accent2"/>
                </a:solidFill>
                <a:latin typeface="+mn-lt"/>
              </a:rPr>
              <a:t>IP Spoofing: </a:t>
            </a:r>
            <a:r>
              <a:rPr lang="en-US" sz="1200" dirty="0">
                <a:solidFill>
                  <a:schemeClr val="accent2"/>
                </a:solidFill>
                <a:latin typeface="+mn-lt"/>
                <a:hlinkClick r:id="rId4"/>
              </a:rPr>
              <a:t>https://vietnix.vn/ip-spoofing-la-gi</a:t>
            </a:r>
            <a:r>
              <a:rPr lang="en-US" sz="1200" dirty="0" smtClean="0">
                <a:solidFill>
                  <a:schemeClr val="accent2"/>
                </a:solidFill>
                <a:latin typeface="+mn-lt"/>
                <a:hlinkClick r:id="rId4"/>
              </a:rPr>
              <a:t>/</a:t>
            </a:r>
            <a:r>
              <a:rPr lang="en-US" sz="1200" dirty="0" smtClean="0">
                <a:solidFill>
                  <a:schemeClr val="accent2"/>
                </a:solidFill>
                <a:latin typeface="+mn-lt"/>
              </a:rPr>
              <a:t> </a:t>
            </a:r>
            <a:endParaRPr lang="en-US" sz="1200" dirty="0">
              <a:solidFill>
                <a:schemeClr val="accent2"/>
              </a:solidFill>
              <a:latin typeface="+mn-lt"/>
            </a:endParaRPr>
          </a:p>
          <a:p>
            <a:pPr>
              <a:lnSpc>
                <a:spcPct val="150000"/>
              </a:lnSpc>
            </a:pPr>
            <a:r>
              <a:rPr lang="en-US" sz="1200" dirty="0" smtClean="0">
                <a:solidFill>
                  <a:schemeClr val="accent2"/>
                </a:solidFill>
                <a:latin typeface="+mn-lt"/>
              </a:rPr>
              <a:t>[5] </a:t>
            </a:r>
            <a:r>
              <a:rPr lang="en-US" sz="1200" dirty="0">
                <a:solidFill>
                  <a:schemeClr val="accent2"/>
                </a:solidFill>
                <a:latin typeface="+mn-lt"/>
              </a:rPr>
              <a:t>Data Revision: </a:t>
            </a:r>
            <a:r>
              <a:rPr lang="en-US" sz="1200" dirty="0">
                <a:solidFill>
                  <a:schemeClr val="accent2"/>
                </a:solidFill>
                <a:latin typeface="+mn-lt"/>
                <a:hlinkClick r:id="rId5"/>
              </a:rPr>
              <a:t>https://</a:t>
            </a:r>
            <a:r>
              <a:rPr lang="en-US" sz="1200" dirty="0" smtClean="0">
                <a:solidFill>
                  <a:schemeClr val="accent2"/>
                </a:solidFill>
                <a:latin typeface="+mn-lt"/>
                <a:hlinkClick r:id="rId5"/>
              </a:rPr>
              <a:t>sc1.checkpoint.com/documents/R81/WebAdminGuides/EN/CP_R81_SecurityManagement_AdminGuide/Topics-SECMG/Database-Revisions.htm</a:t>
            </a:r>
            <a:r>
              <a:rPr lang="en-US" sz="1200" dirty="0" smtClean="0">
                <a:solidFill>
                  <a:schemeClr val="accent2"/>
                </a:solidFill>
                <a:latin typeface="+mn-lt"/>
              </a:rPr>
              <a:t> </a:t>
            </a:r>
          </a:p>
        </p:txBody>
      </p:sp>
      <p:sp>
        <p:nvSpPr>
          <p:cNvPr id="4" name="Title 3"/>
          <p:cNvSpPr>
            <a:spLocks noGrp="1"/>
          </p:cNvSpPr>
          <p:nvPr>
            <p:ph type="title"/>
          </p:nvPr>
        </p:nvSpPr>
        <p:spPr>
          <a:xfrm>
            <a:off x="0" y="427206"/>
            <a:ext cx="9144000" cy="572700"/>
          </a:xfrm>
        </p:spPr>
        <p:txBody>
          <a:bodyPr/>
          <a:lstStyle/>
          <a:p>
            <a:r>
              <a:rPr lang="en-US" dirty="0" err="1" smtClean="0">
                <a:solidFill>
                  <a:schemeClr val="accent1">
                    <a:lumMod val="75000"/>
                  </a:schemeClr>
                </a:solidFill>
                <a:latin typeface="+mj-lt"/>
              </a:rPr>
              <a:t>Tài</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liệu</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tham</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khảo</a:t>
            </a:r>
            <a:endParaRPr lang="en-US" dirty="0">
              <a:solidFill>
                <a:schemeClr val="accent1">
                  <a:lumMod val="75000"/>
                </a:schemeClr>
              </a:solidFill>
              <a:latin typeface="+mj-lt"/>
            </a:endParaRPr>
          </a:p>
        </p:txBody>
      </p:sp>
    </p:spTree>
    <p:extLst>
      <p:ext uri="{BB962C8B-B14F-4D97-AF65-F5344CB8AC3E}">
        <p14:creationId xmlns:p14="http://schemas.microsoft.com/office/powerpoint/2010/main" val="4093643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9246122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37"/>
          <p:cNvSpPr txBox="1">
            <a:spLocks noGrp="1"/>
          </p:cNvSpPr>
          <p:nvPr>
            <p:ph type="title"/>
          </p:nvPr>
        </p:nvSpPr>
        <p:spPr>
          <a:xfrm>
            <a:off x="4653625" y="2501827"/>
            <a:ext cx="3577500" cy="841800"/>
          </a:xfrm>
          <a:prstGeom prst="rect">
            <a:avLst/>
          </a:prstGeom>
        </p:spPr>
        <p:txBody>
          <a:bodyPr spcFirstLastPara="1" wrap="square" lIns="91425" tIns="91425" rIns="91425" bIns="91425" anchor="t" anchorCtr="0">
            <a:noAutofit/>
          </a:bodyPr>
          <a:lstStyle/>
          <a:p>
            <a:pPr lvl="0"/>
            <a:r>
              <a:rPr lang="en-US" sz="2000" dirty="0" err="1">
                <a:latin typeface="+mj-lt"/>
              </a:rPr>
              <a:t>Giới</a:t>
            </a:r>
            <a:r>
              <a:rPr lang="en-US" sz="2000" dirty="0">
                <a:latin typeface="+mj-lt"/>
              </a:rPr>
              <a:t> </a:t>
            </a:r>
            <a:r>
              <a:rPr lang="en-US" sz="2000" dirty="0" err="1">
                <a:latin typeface="+mj-lt"/>
              </a:rPr>
              <a:t>thiệu</a:t>
            </a:r>
            <a:r>
              <a:rPr lang="en-US" sz="2000" dirty="0">
                <a:latin typeface="+mj-lt"/>
              </a:rPr>
              <a:t> </a:t>
            </a:r>
            <a:r>
              <a:rPr lang="en-US" sz="2000" dirty="0" err="1">
                <a:latin typeface="+mj-lt"/>
              </a:rPr>
              <a:t>về</a:t>
            </a:r>
            <a:r>
              <a:rPr lang="en-US" sz="2000" dirty="0">
                <a:latin typeface="+mj-lt"/>
              </a:rPr>
              <a:t> </a:t>
            </a:r>
            <a:r>
              <a:rPr lang="en-US" sz="2000" dirty="0" err="1">
                <a:latin typeface="+mj-lt"/>
              </a:rPr>
              <a:t>bảo</a:t>
            </a:r>
            <a:r>
              <a:rPr lang="en-US" sz="2000" dirty="0">
                <a:latin typeface="+mj-lt"/>
              </a:rPr>
              <a:t> </a:t>
            </a:r>
            <a:r>
              <a:rPr lang="en-US" sz="2000" dirty="0" err="1">
                <a:latin typeface="+mj-lt"/>
              </a:rPr>
              <a:t>mật</a:t>
            </a:r>
            <a:r>
              <a:rPr lang="en-US" sz="2000" dirty="0">
                <a:latin typeface="+mj-lt"/>
              </a:rPr>
              <a:t> </a:t>
            </a:r>
            <a:r>
              <a:rPr lang="en-US" sz="2000" dirty="0" err="1">
                <a:latin typeface="+mj-lt"/>
              </a:rPr>
              <a:t>mạng</a:t>
            </a:r>
            <a:r>
              <a:rPr lang="en-US" sz="2000" dirty="0">
                <a:latin typeface="+mj-lt"/>
              </a:rPr>
              <a:t> </a:t>
            </a:r>
            <a:r>
              <a:rPr lang="en-US" sz="2000" dirty="0" err="1">
                <a:latin typeface="+mj-lt"/>
              </a:rPr>
              <a:t>trong</a:t>
            </a:r>
            <a:r>
              <a:rPr lang="en-US" sz="2000" dirty="0">
                <a:latin typeface="+mj-lt"/>
              </a:rPr>
              <a:t> </a:t>
            </a:r>
            <a:r>
              <a:rPr lang="en-US" sz="2000" dirty="0" err="1">
                <a:latin typeface="+mj-lt"/>
              </a:rPr>
              <a:t>thời</a:t>
            </a:r>
            <a:r>
              <a:rPr lang="en-US" sz="2000" dirty="0">
                <a:latin typeface="+mj-lt"/>
              </a:rPr>
              <a:t> </a:t>
            </a:r>
            <a:r>
              <a:rPr lang="en-US" sz="2000" dirty="0" err="1">
                <a:latin typeface="+mj-lt"/>
              </a:rPr>
              <a:t>đại</a:t>
            </a:r>
            <a:r>
              <a:rPr lang="en-US" sz="2000" dirty="0">
                <a:latin typeface="+mj-lt"/>
              </a:rPr>
              <a:t> </a:t>
            </a:r>
            <a:r>
              <a:rPr lang="en-US" sz="2000" dirty="0" err="1">
                <a:latin typeface="+mj-lt"/>
              </a:rPr>
              <a:t>ngày</a:t>
            </a:r>
            <a:r>
              <a:rPr lang="en-US" sz="2000" dirty="0">
                <a:latin typeface="+mj-lt"/>
              </a:rPr>
              <a:t> nay</a:t>
            </a:r>
          </a:p>
        </p:txBody>
      </p:sp>
      <p:sp>
        <p:nvSpPr>
          <p:cNvPr id="960" name="Google Shape;960;p37"/>
          <p:cNvSpPr txBox="1">
            <a:spLocks noGrp="1"/>
          </p:cNvSpPr>
          <p:nvPr>
            <p:ph type="title" idx="2"/>
          </p:nvPr>
        </p:nvSpPr>
        <p:spPr>
          <a:xfrm>
            <a:off x="4653625" y="1525850"/>
            <a:ext cx="12357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01</a:t>
            </a:r>
            <a:endParaRPr dirty="0">
              <a:latin typeface="+mj-lt"/>
            </a:endParaRPr>
          </a:p>
        </p:txBody>
      </p:sp>
      <p:grpSp>
        <p:nvGrpSpPr>
          <p:cNvPr id="962" name="Google Shape;962;p37"/>
          <p:cNvGrpSpPr/>
          <p:nvPr/>
        </p:nvGrpSpPr>
        <p:grpSpPr>
          <a:xfrm>
            <a:off x="5889325" y="1660027"/>
            <a:ext cx="413601" cy="355696"/>
            <a:chOff x="1894000" y="2393902"/>
            <a:chExt cx="413601" cy="355696"/>
          </a:xfrm>
        </p:grpSpPr>
        <p:sp>
          <p:nvSpPr>
            <p:cNvPr id="963" name="Google Shape;963;p37"/>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964" name="Google Shape;964;p37"/>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pic>
        <p:nvPicPr>
          <p:cNvPr id="3" name="Picture Placeholder 2"/>
          <p:cNvPicPr>
            <a:picLocks noGrp="1" noChangeAspect="1"/>
          </p:cNvPicPr>
          <p:nvPr>
            <p:ph type="pic" idx="3"/>
          </p:nvPr>
        </p:nvPicPr>
        <p:blipFill>
          <a:blip r:embed="rId3">
            <a:extLst>
              <a:ext uri="{28A0092B-C50C-407E-A947-70E740481C1C}">
                <a14:useLocalDpi xmlns:a14="http://schemas.microsoft.com/office/drawing/2010/main" val="0"/>
              </a:ext>
            </a:extLst>
          </a:blip>
          <a:srcRect l="20384" r="20384"/>
          <a:stretch>
            <a:fillRect/>
          </a:stretch>
        </p:blip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59"/>
                                        </p:tgtEl>
                                        <p:attrNameLst>
                                          <p:attrName>style.visibility</p:attrName>
                                        </p:attrNameLst>
                                      </p:cBhvr>
                                      <p:to>
                                        <p:strVal val="visible"/>
                                      </p:to>
                                    </p:set>
                                    <p:animEffect transition="in" filter="randombar(horizontal)">
                                      <p:cBhvr>
                                        <p:cTn id="7" dur="500"/>
                                        <p:tgtEl>
                                          <p:spTgt spid="95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60"/>
                                        </p:tgtEl>
                                        <p:attrNameLst>
                                          <p:attrName>style.visibility</p:attrName>
                                        </p:attrNameLst>
                                      </p:cBhvr>
                                      <p:to>
                                        <p:strVal val="visible"/>
                                      </p:to>
                                    </p:set>
                                    <p:animEffect transition="in" filter="randombar(horizontal)">
                                      <p:cBhvr>
                                        <p:cTn id="10" dur="500"/>
                                        <p:tgtEl>
                                          <p:spTgt spid="960"/>
                                        </p:tgtEl>
                                      </p:cBhvr>
                                    </p:animEffect>
                                  </p:childTnLst>
                                </p:cTn>
                              </p:par>
                              <p:par>
                                <p:cTn id="11" presetID="14" presetClass="entr" presetSubtype="10" fill="hold" nodeType="withEffect">
                                  <p:stCondLst>
                                    <p:cond delay="0"/>
                                  </p:stCondLst>
                                  <p:childTnLst>
                                    <p:set>
                                      <p:cBhvr>
                                        <p:cTn id="12" dur="1" fill="hold">
                                          <p:stCondLst>
                                            <p:cond delay="0"/>
                                          </p:stCondLst>
                                        </p:cTn>
                                        <p:tgtEl>
                                          <p:spTgt spid="962"/>
                                        </p:tgtEl>
                                        <p:attrNameLst>
                                          <p:attrName>style.visibility</p:attrName>
                                        </p:attrNameLst>
                                      </p:cBhvr>
                                      <p:to>
                                        <p:strVal val="visible"/>
                                      </p:to>
                                    </p:set>
                                    <p:animEffect transition="in" filter="randombar(horizontal)">
                                      <p:cBhvr>
                                        <p:cTn id="13" dur="500"/>
                                        <p:tgtEl>
                                          <p:spTgt spid="962"/>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randombar(horizontal)">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9" grpId="0"/>
      <p:bldP spid="96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sp>
        <p:nvSpPr>
          <p:cNvPr id="970" name="Google Shape;970;p38"/>
          <p:cNvSpPr txBox="1">
            <a:spLocks noGrp="1"/>
          </p:cNvSpPr>
          <p:nvPr>
            <p:ph type="title"/>
          </p:nvPr>
        </p:nvSpPr>
        <p:spPr>
          <a:xfrm>
            <a:off x="0" y="33897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lumMod val="75000"/>
                  </a:schemeClr>
                </a:solidFill>
                <a:latin typeface="+mj-lt"/>
              </a:rPr>
              <a:t>Các vấn đề an ninh mạng</a:t>
            </a:r>
            <a:endParaRPr dirty="0">
              <a:solidFill>
                <a:schemeClr val="accent1">
                  <a:lumMod val="75000"/>
                </a:schemeClr>
              </a:solidFill>
              <a:latin typeface="+mj-lt"/>
            </a:endParaRPr>
          </a:p>
        </p:txBody>
      </p:sp>
      <p:sp>
        <p:nvSpPr>
          <p:cNvPr id="6" name="TextBox 5"/>
          <p:cNvSpPr txBox="1"/>
          <p:nvPr/>
        </p:nvSpPr>
        <p:spPr>
          <a:xfrm>
            <a:off x="808652" y="1205622"/>
            <a:ext cx="5183074" cy="3382144"/>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An ninh mạng là hoạt động bảo vệ mạng và dữ liệu khỏi sự xâm nhập, vi phạm và các mối đe dọa khác bằng cách sử dụng các giải pháp phần cứng, phần mềm và quy trình.</a:t>
            </a:r>
          </a:p>
          <a:p>
            <a:pPr>
              <a:lnSpc>
                <a:spcPct val="150000"/>
              </a:lnSpc>
            </a:pPr>
            <a:r>
              <a:rPr lang="en-US" sz="1200" dirty="0">
                <a:solidFill>
                  <a:schemeClr val="accent2"/>
                </a:solidFill>
                <a:latin typeface="+mn-lt"/>
              </a:rPr>
              <a:t>- </a:t>
            </a:r>
            <a:r>
              <a:rPr lang="en-US" sz="1200" dirty="0" err="1">
                <a:solidFill>
                  <a:schemeClr val="accent2"/>
                </a:solidFill>
                <a:latin typeface="+mn-lt"/>
              </a:rPr>
              <a:t>Đã</a:t>
            </a:r>
            <a:r>
              <a:rPr lang="en-US" sz="1200" dirty="0">
                <a:solidFill>
                  <a:schemeClr val="accent2"/>
                </a:solidFill>
                <a:latin typeface="+mn-lt"/>
              </a:rPr>
              <a:t> </a:t>
            </a:r>
            <a:r>
              <a:rPr lang="en-US" sz="1200" dirty="0" err="1">
                <a:solidFill>
                  <a:schemeClr val="accent2"/>
                </a:solidFill>
                <a:latin typeface="+mn-lt"/>
              </a:rPr>
              <a:t>có</a:t>
            </a:r>
            <a:r>
              <a:rPr lang="en-US" sz="1200" dirty="0">
                <a:solidFill>
                  <a:schemeClr val="accent2"/>
                </a:solidFill>
                <a:latin typeface="+mn-lt"/>
              </a:rPr>
              <a:t> n</a:t>
            </a:r>
            <a:r>
              <a:rPr lang="vi-VN" sz="1200" dirty="0">
                <a:solidFill>
                  <a:schemeClr val="accent2"/>
                </a:solidFill>
                <a:latin typeface="+mn-lt"/>
              </a:rPr>
              <a:t>hiều doanh nghiệp áp dụng các biện pháp an ninh mạng như kiểm soát truy cập, firewall, mã hóa</a:t>
            </a:r>
            <a:r>
              <a:rPr lang="en-US" sz="1200" dirty="0">
                <a:solidFill>
                  <a:schemeClr val="accent2"/>
                </a:solidFill>
                <a:latin typeface="+mn-lt"/>
              </a:rPr>
              <a:t>…</a:t>
            </a:r>
            <a:r>
              <a:rPr lang="vi-VN" sz="1200" dirty="0">
                <a:solidFill>
                  <a:schemeClr val="accent2"/>
                </a:solidFill>
                <a:latin typeface="+mn-lt"/>
              </a:rPr>
              <a:t> để bảo vệ hoạt động kinh doanh của họ.</a:t>
            </a:r>
          </a:p>
          <a:p>
            <a:pPr>
              <a:lnSpc>
                <a:spcPct val="150000"/>
              </a:lnSpc>
            </a:pPr>
            <a:r>
              <a:rPr lang="en-US" sz="1200" dirty="0">
                <a:solidFill>
                  <a:schemeClr val="accent2"/>
                </a:solidFill>
                <a:latin typeface="+mn-lt"/>
              </a:rPr>
              <a:t>- </a:t>
            </a:r>
            <a:r>
              <a:rPr lang="vi-VN" sz="1200" dirty="0">
                <a:solidFill>
                  <a:schemeClr val="accent2"/>
                </a:solidFill>
                <a:latin typeface="+mn-lt"/>
              </a:rPr>
              <a:t>Tuy nhiên, sự phát triển của các kỹ thuật tấn công tàng hình và hiện đại như tấn công từ chối dịch vụ (DDoS), ransomware, malware</a:t>
            </a:r>
            <a:r>
              <a:rPr lang="en-US" sz="1200" dirty="0">
                <a:solidFill>
                  <a:schemeClr val="accent2"/>
                </a:solidFill>
                <a:latin typeface="+mn-lt"/>
              </a:rPr>
              <a:t>… </a:t>
            </a:r>
            <a:r>
              <a:rPr lang="en-US" sz="1200" dirty="0" err="1">
                <a:solidFill>
                  <a:schemeClr val="accent2"/>
                </a:solidFill>
                <a:latin typeface="+mn-lt"/>
              </a:rPr>
              <a:t>đã</a:t>
            </a:r>
            <a:r>
              <a:rPr lang="vi-VN" sz="1200" dirty="0">
                <a:solidFill>
                  <a:schemeClr val="accent2"/>
                </a:solidFill>
                <a:latin typeface="+mn-lt"/>
              </a:rPr>
              <a:t> đặt ra mối đe dọa lớn cho an ninh mạng.</a:t>
            </a:r>
          </a:p>
          <a:p>
            <a:pPr>
              <a:lnSpc>
                <a:spcPct val="150000"/>
              </a:lnSpc>
            </a:pPr>
            <a:r>
              <a:rPr lang="en-US" sz="1200" dirty="0">
                <a:solidFill>
                  <a:schemeClr val="accent2"/>
                </a:solidFill>
                <a:latin typeface="+mn-lt"/>
              </a:rPr>
              <a:t>- </a:t>
            </a:r>
            <a:r>
              <a:rPr lang="vi-VN" sz="1200" dirty="0">
                <a:solidFill>
                  <a:schemeClr val="accent2"/>
                </a:solidFill>
                <a:latin typeface="+mn-lt"/>
              </a:rPr>
              <a:t>Để đối phó với các thách thức này, các chuyên gia bảo mật đang tìm kiếm các giải pháp bảo mật mạng tiên tiến nhất để bảo vệ dữ liệu và hệ thống của họ.</a:t>
            </a:r>
            <a:endParaRPr lang="en-US" sz="1200" dirty="0">
              <a:solidFill>
                <a:schemeClr val="accent2"/>
              </a:solidFill>
              <a:latin typeface="+mn-lt"/>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1726" y="1852863"/>
            <a:ext cx="2820921" cy="172452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70"/>
                                        </p:tgtEl>
                                        <p:attrNameLst>
                                          <p:attrName>style.visibility</p:attrName>
                                        </p:attrNameLst>
                                      </p:cBhvr>
                                      <p:to>
                                        <p:strVal val="visible"/>
                                      </p:to>
                                    </p:set>
                                    <p:animEffect transition="in" filter="randombar(horizontal)">
                                      <p:cBhvr>
                                        <p:cTn id="7" dur="500"/>
                                        <p:tgtEl>
                                          <p:spTgt spid="970"/>
                                        </p:tgtEl>
                                      </p:cBhvr>
                                    </p:animEffect>
                                  </p:childTnLst>
                                </p:cTn>
                              </p:par>
                              <p:par>
                                <p:cTn id="8" presetID="14"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barn(inVertical)">
                                      <p:cBhvr>
                                        <p:cTn id="15" dur="500"/>
                                        <p:tgtEl>
                                          <p:spTgt spid="6">
                                            <p:txEl>
                                              <p:pRg st="0" end="0"/>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Effect transition="in" filter="barn(inVertical)">
                                      <p:cBhvr>
                                        <p:cTn id="18" dur="500"/>
                                        <p:tgtEl>
                                          <p:spTgt spid="6">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barn(inVertical)">
                                      <p:cBhvr>
                                        <p:cTn id="23" dur="500"/>
                                        <p:tgtEl>
                                          <p:spTgt spid="6">
                                            <p:txEl>
                                              <p:pRg st="2" end="2"/>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barn(inVertical)">
                                      <p:cBhvr>
                                        <p:cTn id="26"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13" name="TextBox 12"/>
          <p:cNvSpPr txBox="1"/>
          <p:nvPr/>
        </p:nvSpPr>
        <p:spPr>
          <a:xfrm>
            <a:off x="938146" y="853551"/>
            <a:ext cx="7459896" cy="1200329"/>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Cuộc tấn công vào Colonial Pipeline của DarkSide là một ví dụ điển hình</a:t>
            </a:r>
            <a:r>
              <a:rPr lang="en-US" sz="1200" dirty="0">
                <a:solidFill>
                  <a:schemeClr val="accent2"/>
                </a:solidFill>
                <a:latin typeface="+mn-lt"/>
              </a:rPr>
              <a:t> </a:t>
            </a:r>
            <a:r>
              <a:rPr lang="en-US" sz="1200" dirty="0" err="1">
                <a:solidFill>
                  <a:schemeClr val="accent2"/>
                </a:solidFill>
                <a:latin typeface="+mn-lt"/>
              </a:rPr>
              <a:t>cho</a:t>
            </a:r>
            <a:r>
              <a:rPr lang="en-US" sz="1200" dirty="0">
                <a:solidFill>
                  <a:schemeClr val="accent2"/>
                </a:solidFill>
                <a:latin typeface="+mn-lt"/>
              </a:rPr>
              <a:t> </a:t>
            </a:r>
            <a:r>
              <a:rPr lang="en-US" sz="1200" dirty="0" err="1">
                <a:solidFill>
                  <a:schemeClr val="accent2"/>
                </a:solidFill>
                <a:latin typeface="+mn-lt"/>
              </a:rPr>
              <a:t>cuộc</a:t>
            </a:r>
            <a:r>
              <a:rPr lang="en-US" sz="1200" dirty="0">
                <a:solidFill>
                  <a:schemeClr val="accent2"/>
                </a:solidFill>
                <a:latin typeface="+mn-lt"/>
              </a:rPr>
              <a:t> </a:t>
            </a:r>
            <a:r>
              <a:rPr lang="en-US" sz="1200" dirty="0" err="1">
                <a:solidFill>
                  <a:schemeClr val="accent2"/>
                </a:solidFill>
                <a:latin typeface="+mn-lt"/>
              </a:rPr>
              <a:t>tấn</a:t>
            </a:r>
            <a:r>
              <a:rPr lang="en-US" sz="1200" dirty="0">
                <a:solidFill>
                  <a:schemeClr val="accent2"/>
                </a:solidFill>
                <a:latin typeface="+mn-lt"/>
              </a:rPr>
              <a:t> </a:t>
            </a:r>
            <a:r>
              <a:rPr lang="en-US" sz="1200" dirty="0" err="1">
                <a:solidFill>
                  <a:schemeClr val="accent2"/>
                </a:solidFill>
                <a:latin typeface="+mn-lt"/>
              </a:rPr>
              <a:t>công</a:t>
            </a:r>
            <a:r>
              <a:rPr lang="en-US" sz="1200" dirty="0">
                <a:solidFill>
                  <a:schemeClr val="accent2"/>
                </a:solidFill>
                <a:latin typeface="+mn-lt"/>
              </a:rPr>
              <a:t> Ransomware</a:t>
            </a:r>
            <a:r>
              <a:rPr lang="vi-VN" sz="1200" dirty="0">
                <a:solidFill>
                  <a:schemeClr val="accent2"/>
                </a:solidFill>
                <a:latin typeface="+mn-lt"/>
              </a:rPr>
              <a:t>.</a:t>
            </a:r>
            <a:endParaRPr lang="en-US" sz="1200" dirty="0">
              <a:solidFill>
                <a:schemeClr val="accent2"/>
              </a:solidFill>
              <a:latin typeface="+mn-lt"/>
            </a:endParaRPr>
          </a:p>
          <a:p>
            <a:pPr>
              <a:lnSpc>
                <a:spcPct val="150000"/>
              </a:lnSpc>
            </a:pPr>
            <a:r>
              <a:rPr lang="en-US" sz="1200" dirty="0">
                <a:solidFill>
                  <a:schemeClr val="accent2"/>
                </a:solidFill>
                <a:latin typeface="+mn-lt"/>
              </a:rPr>
              <a:t>- </a:t>
            </a:r>
            <a:r>
              <a:rPr lang="vi-VN" sz="1200" dirty="0">
                <a:solidFill>
                  <a:schemeClr val="accent2"/>
                </a:solidFill>
                <a:latin typeface="+mn-lt"/>
              </a:rPr>
              <a:t>Đường ống dẫn dầu của công ty bị ngừng hoạt động trong 6 ngày, gây ra gián đoạn trong cung cấp nhiên liệu tại bờ biển phía đông Hoa Kỳ, làm tăng giá nhiên liệu và ảnh hưởng đến đời sống và kinh tế của nhiều bang.</a:t>
            </a:r>
            <a:endParaRPr lang="en-US" sz="1200" dirty="0">
              <a:solidFill>
                <a:schemeClr val="accent2"/>
              </a:solidFill>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989" y="2123376"/>
            <a:ext cx="3473117" cy="2662723"/>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5040" y="2622886"/>
            <a:ext cx="4904196" cy="1636776"/>
          </a:xfrm>
          <a:prstGeom prst="rect">
            <a:avLst/>
          </a:prstGeom>
        </p:spPr>
      </p:pic>
      <p:sp>
        <p:nvSpPr>
          <p:cNvPr id="3" name="Title 2"/>
          <p:cNvSpPr>
            <a:spLocks noGrp="1"/>
          </p:cNvSpPr>
          <p:nvPr>
            <p:ph type="title"/>
          </p:nvPr>
        </p:nvSpPr>
        <p:spPr>
          <a:xfrm>
            <a:off x="0" y="280851"/>
            <a:ext cx="9144000" cy="572700"/>
          </a:xfrm>
        </p:spPr>
        <p:txBody>
          <a:bodyPr/>
          <a:lstStyle/>
          <a:p>
            <a:r>
              <a:rPr lang="en-US" dirty="0" err="1">
                <a:solidFill>
                  <a:schemeClr val="accent1">
                    <a:lumMod val="75000"/>
                  </a:schemeClr>
                </a:solidFill>
                <a:latin typeface="+mj-lt"/>
              </a:rPr>
              <a:t>Ví</a:t>
            </a:r>
            <a:r>
              <a:rPr lang="en-US" dirty="0">
                <a:solidFill>
                  <a:schemeClr val="accent1">
                    <a:lumMod val="75000"/>
                  </a:schemeClr>
                </a:solidFill>
                <a:latin typeface="+mj-lt"/>
              </a:rPr>
              <a:t> </a:t>
            </a:r>
            <a:r>
              <a:rPr lang="en-US" dirty="0" err="1">
                <a:solidFill>
                  <a:schemeClr val="accent1">
                    <a:lumMod val="75000"/>
                  </a:schemeClr>
                </a:solidFill>
                <a:latin typeface="+mj-lt"/>
              </a:rPr>
              <a:t>dụ</a:t>
            </a:r>
            <a:endParaRPr lang="en-US" dirty="0">
              <a:solidFill>
                <a:schemeClr val="accent1">
                  <a:lumMod val="75000"/>
                </a:schemeClr>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par>
                                <p:cTn id="13" presetID="16" presetClass="entr" presetSubtype="21"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inVertical)">
                                      <p:cBhvr>
                                        <p:cTn id="15" dur="500"/>
                                        <p:tgtEl>
                                          <p:spTgt spid="2"/>
                                        </p:tgtEl>
                                      </p:cBhvr>
                                    </p:animEffect>
                                  </p:childTnLst>
                                </p:cTn>
                              </p:par>
                              <p:par>
                                <p:cTn id="16" presetID="16" presetClass="entr" presetSubtype="21"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6" name="TextBox 5"/>
          <p:cNvSpPr txBox="1"/>
          <p:nvPr/>
        </p:nvSpPr>
        <p:spPr>
          <a:xfrm>
            <a:off x="598691" y="1028300"/>
            <a:ext cx="7884695" cy="1477328"/>
          </a:xfrm>
          <a:prstGeom prst="rect">
            <a:avLst/>
          </a:prstGeom>
          <a:noFill/>
        </p:spPr>
        <p:txBody>
          <a:bodyPr wrap="square" rtlCol="0">
            <a:spAutoFit/>
          </a:bodyPr>
          <a:lstStyle/>
          <a:p>
            <a:pPr>
              <a:lnSpc>
                <a:spcPct val="150000"/>
              </a:lnSpc>
            </a:pPr>
            <a:r>
              <a:rPr lang="en-US" sz="1200" dirty="0">
                <a:solidFill>
                  <a:schemeClr val="accent2"/>
                </a:solidFill>
                <a:latin typeface="+mn-lt"/>
              </a:rPr>
              <a:t>- </a:t>
            </a:r>
            <a:r>
              <a:rPr lang="vi-VN" sz="1200" dirty="0">
                <a:solidFill>
                  <a:schemeClr val="accent2"/>
                </a:solidFill>
                <a:latin typeface="+mn-lt"/>
              </a:rPr>
              <a:t>Công nghệ bảo mật ngày càng phát triển, </a:t>
            </a:r>
            <a:r>
              <a:rPr lang="en-US" sz="1200" dirty="0" err="1">
                <a:solidFill>
                  <a:schemeClr val="accent2"/>
                </a:solidFill>
                <a:latin typeface="+mn-lt"/>
              </a:rPr>
              <a:t>đa</a:t>
            </a:r>
            <a:r>
              <a:rPr lang="en-US" sz="1200" dirty="0">
                <a:solidFill>
                  <a:schemeClr val="accent2"/>
                </a:solidFill>
                <a:latin typeface="+mn-lt"/>
              </a:rPr>
              <a:t> </a:t>
            </a:r>
            <a:r>
              <a:rPr lang="en-US" sz="1200" dirty="0" err="1">
                <a:solidFill>
                  <a:schemeClr val="accent2"/>
                </a:solidFill>
                <a:latin typeface="+mn-lt"/>
              </a:rPr>
              <a:t>dạng</a:t>
            </a:r>
            <a:r>
              <a:rPr lang="en-US" sz="1200" dirty="0">
                <a:solidFill>
                  <a:schemeClr val="accent2"/>
                </a:solidFill>
                <a:latin typeface="+mn-lt"/>
              </a:rPr>
              <a:t> </a:t>
            </a:r>
            <a:r>
              <a:rPr lang="en-US" sz="1200" dirty="0" err="1">
                <a:solidFill>
                  <a:schemeClr val="accent2"/>
                </a:solidFill>
                <a:latin typeface="+mn-lt"/>
              </a:rPr>
              <a:t>các</a:t>
            </a:r>
            <a:r>
              <a:rPr lang="en-US" sz="1200" dirty="0">
                <a:solidFill>
                  <a:schemeClr val="accent2"/>
                </a:solidFill>
                <a:latin typeface="+mn-lt"/>
              </a:rPr>
              <a:t> </a:t>
            </a:r>
            <a:r>
              <a:rPr lang="en-US" sz="1200" dirty="0" err="1">
                <a:solidFill>
                  <a:schemeClr val="accent2"/>
                </a:solidFill>
                <a:latin typeface="+mn-lt"/>
              </a:rPr>
              <a:t>chức</a:t>
            </a:r>
            <a:r>
              <a:rPr lang="en-US" sz="1200" dirty="0">
                <a:solidFill>
                  <a:schemeClr val="accent2"/>
                </a:solidFill>
                <a:latin typeface="+mn-lt"/>
              </a:rPr>
              <a:t> </a:t>
            </a:r>
            <a:r>
              <a:rPr lang="en-US" sz="1200" dirty="0" err="1">
                <a:solidFill>
                  <a:schemeClr val="accent2"/>
                </a:solidFill>
                <a:latin typeface="+mn-lt"/>
              </a:rPr>
              <a:t>năng</a:t>
            </a:r>
            <a:r>
              <a:rPr lang="en-US" sz="1200" dirty="0">
                <a:solidFill>
                  <a:schemeClr val="accent2"/>
                </a:solidFill>
                <a:latin typeface="+mn-lt"/>
              </a:rPr>
              <a:t> </a:t>
            </a:r>
            <a:r>
              <a:rPr lang="en-US" sz="1200" dirty="0" err="1">
                <a:solidFill>
                  <a:schemeClr val="accent2"/>
                </a:solidFill>
                <a:latin typeface="+mn-lt"/>
              </a:rPr>
              <a:t>như</a:t>
            </a:r>
            <a:r>
              <a:rPr lang="vi-VN" sz="1200" dirty="0">
                <a:solidFill>
                  <a:schemeClr val="accent2"/>
                </a:solidFill>
                <a:latin typeface="+mn-lt"/>
              </a:rPr>
              <a:t>:</a:t>
            </a:r>
          </a:p>
          <a:p>
            <a:pPr>
              <a:lnSpc>
                <a:spcPct val="150000"/>
              </a:lnSpc>
            </a:pPr>
            <a:r>
              <a:rPr lang="en-US" sz="1200" dirty="0">
                <a:solidFill>
                  <a:schemeClr val="accent2"/>
                </a:solidFill>
                <a:latin typeface="+mn-lt"/>
                <a:sym typeface="Wingdings" panose="05000000000000000000" pitchFamily="2" charset="2"/>
              </a:rPr>
              <a:t> </a:t>
            </a:r>
            <a:r>
              <a:rPr lang="vi-VN" sz="1200" dirty="0">
                <a:solidFill>
                  <a:schemeClr val="accent2"/>
                </a:solidFill>
                <a:latin typeface="+mn-lt"/>
              </a:rPr>
              <a:t>Network Intrusion Prevention giúp ngăn chặn các cuộc tấn công từ bên ngoài.</a:t>
            </a:r>
          </a:p>
          <a:p>
            <a:pPr>
              <a:lnSpc>
                <a:spcPct val="150000"/>
              </a:lnSpc>
            </a:pPr>
            <a:r>
              <a:rPr lang="en-US" sz="1200" dirty="0">
                <a:solidFill>
                  <a:schemeClr val="accent2"/>
                </a:solidFill>
                <a:latin typeface="+mn-lt"/>
                <a:sym typeface="Wingdings" panose="05000000000000000000" pitchFamily="2" charset="2"/>
              </a:rPr>
              <a:t> </a:t>
            </a:r>
            <a:r>
              <a:rPr lang="vi-VN" sz="1200" dirty="0">
                <a:solidFill>
                  <a:schemeClr val="accent2"/>
                </a:solidFill>
                <a:latin typeface="+mn-lt"/>
              </a:rPr>
              <a:t>Advanced Malware Analysis &amp; APT Defense phân tích và phát hiện các mã độc phức tạp.</a:t>
            </a:r>
          </a:p>
          <a:p>
            <a:pPr>
              <a:lnSpc>
                <a:spcPct val="150000"/>
              </a:lnSpc>
            </a:pPr>
            <a:r>
              <a:rPr lang="en-US" sz="1200" dirty="0">
                <a:solidFill>
                  <a:schemeClr val="accent2"/>
                </a:solidFill>
                <a:latin typeface="+mn-lt"/>
                <a:sym typeface="Wingdings" panose="05000000000000000000" pitchFamily="2" charset="2"/>
              </a:rPr>
              <a:t> </a:t>
            </a:r>
            <a:r>
              <a:rPr lang="vi-VN" sz="1200" dirty="0">
                <a:solidFill>
                  <a:schemeClr val="accent2"/>
                </a:solidFill>
                <a:latin typeface="+mn-lt"/>
              </a:rPr>
              <a:t>Web Application Firewall bảo vệ trước các lỗ hổng phổ biến trong ứng dụng web</a:t>
            </a:r>
            <a:r>
              <a:rPr lang="en-US" sz="1200" dirty="0">
                <a:solidFill>
                  <a:schemeClr val="accent2"/>
                </a:solidFill>
                <a:latin typeface="+mn-lt"/>
              </a:rPr>
              <a:t/>
            </a:r>
            <a:br>
              <a:rPr lang="en-US" sz="1200" dirty="0">
                <a:solidFill>
                  <a:schemeClr val="accent2"/>
                </a:solidFill>
                <a:latin typeface="+mn-lt"/>
              </a:rPr>
            </a:br>
            <a:r>
              <a:rPr lang="en-US" sz="1200" dirty="0">
                <a:solidFill>
                  <a:schemeClr val="accent2"/>
                </a:solidFill>
                <a:latin typeface="+mn-lt"/>
                <a:sym typeface="Wingdings" panose="05000000000000000000" pitchFamily="2" charset="2"/>
              </a:rPr>
              <a:t> </a:t>
            </a:r>
            <a:r>
              <a:rPr lang="vi-VN" sz="1200" dirty="0">
                <a:solidFill>
                  <a:schemeClr val="accent2"/>
                </a:solidFill>
                <a:latin typeface="+mn-lt"/>
              </a:rPr>
              <a:t>.</a:t>
            </a:r>
            <a:r>
              <a:rPr lang="en-US" sz="1200" dirty="0">
                <a:solidFill>
                  <a:schemeClr val="accent2"/>
                </a:solidFill>
                <a:latin typeface="+mn-lt"/>
                <a:sym typeface="Wingdings" panose="05000000000000000000" pitchFamily="2" charset="2"/>
              </a:rPr>
              <a:t>……</a:t>
            </a:r>
            <a:endParaRPr lang="en-US" sz="1200" dirty="0">
              <a:solidFill>
                <a:schemeClr val="accent2"/>
              </a:solidFill>
              <a:latin typeface="+mn-lt"/>
            </a:endParaRPr>
          </a:p>
        </p:txBody>
      </p:sp>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5930" y="2353970"/>
            <a:ext cx="3853481" cy="2167583"/>
          </a:xfrm>
          <a:prstGeom prst="rect">
            <a:avLst/>
          </a:prstGeom>
        </p:spPr>
      </p:pic>
      <p:sp>
        <p:nvSpPr>
          <p:cNvPr id="24" name="TextBox 23"/>
          <p:cNvSpPr txBox="1"/>
          <p:nvPr/>
        </p:nvSpPr>
        <p:spPr>
          <a:xfrm>
            <a:off x="598691" y="2699097"/>
            <a:ext cx="4350298" cy="1477328"/>
          </a:xfrm>
          <a:prstGeom prst="rect">
            <a:avLst/>
          </a:prstGeom>
          <a:noFill/>
        </p:spPr>
        <p:txBody>
          <a:bodyPr wrap="square" rtlCol="0">
            <a:spAutoFit/>
          </a:bodyPr>
          <a:lstStyle/>
          <a:p>
            <a:pPr algn="just">
              <a:lnSpc>
                <a:spcPct val="150000"/>
              </a:lnSpc>
            </a:pPr>
            <a:r>
              <a:rPr lang="vi-VN" sz="1200" dirty="0">
                <a:solidFill>
                  <a:schemeClr val="accent2"/>
                </a:solidFill>
                <a:latin typeface="+mn-lt"/>
              </a:rPr>
              <a:t>- Tuy nhiên, giải pháp đáng chú ý nhất là Next Generation Firewall (Tường lửa thế hệ mới) của Check Point. Tích hợp các chức năng của các giải pháp bảo mật mạng khác, đem lại khả năng bảo mật toàn diện và hiệu quả, và cung cấp một giao diện quản lý đơn giản cho doanh nghiệp.</a:t>
            </a:r>
            <a:endParaRPr lang="en-US" sz="1200" dirty="0">
              <a:solidFill>
                <a:schemeClr val="accent2"/>
              </a:solidFill>
              <a:latin typeface="+mn-lt"/>
            </a:endParaRPr>
          </a:p>
        </p:txBody>
      </p:sp>
      <p:sp>
        <p:nvSpPr>
          <p:cNvPr id="2" name="Title 1"/>
          <p:cNvSpPr>
            <a:spLocks noGrp="1"/>
          </p:cNvSpPr>
          <p:nvPr>
            <p:ph type="title"/>
          </p:nvPr>
        </p:nvSpPr>
        <p:spPr>
          <a:xfrm>
            <a:off x="0" y="358866"/>
            <a:ext cx="9144000" cy="572700"/>
          </a:xfrm>
        </p:spPr>
        <p:txBody>
          <a:bodyPr/>
          <a:lstStyle/>
          <a:p>
            <a:r>
              <a:rPr lang="en-US" sz="2500" dirty="0" err="1">
                <a:solidFill>
                  <a:schemeClr val="accent1">
                    <a:lumMod val="75000"/>
                  </a:schemeClr>
                </a:solidFill>
                <a:latin typeface="+mj-lt"/>
              </a:rPr>
              <a:t>Các</a:t>
            </a:r>
            <a:r>
              <a:rPr lang="en-US" sz="2500" dirty="0">
                <a:solidFill>
                  <a:schemeClr val="accent1">
                    <a:lumMod val="75000"/>
                  </a:schemeClr>
                </a:solidFill>
                <a:latin typeface="+mj-lt"/>
              </a:rPr>
              <a:t> </a:t>
            </a:r>
            <a:r>
              <a:rPr lang="en-US" sz="2500" dirty="0" err="1">
                <a:solidFill>
                  <a:schemeClr val="accent1">
                    <a:lumMod val="75000"/>
                  </a:schemeClr>
                </a:solidFill>
                <a:latin typeface="+mj-lt"/>
              </a:rPr>
              <a:t>giải</a:t>
            </a:r>
            <a:r>
              <a:rPr lang="en-US" sz="2500" dirty="0">
                <a:solidFill>
                  <a:schemeClr val="accent1">
                    <a:lumMod val="75000"/>
                  </a:schemeClr>
                </a:solidFill>
                <a:latin typeface="+mj-lt"/>
              </a:rPr>
              <a:t> </a:t>
            </a:r>
            <a:r>
              <a:rPr lang="en-US" sz="2500" dirty="0" err="1">
                <a:solidFill>
                  <a:schemeClr val="accent1">
                    <a:lumMod val="75000"/>
                  </a:schemeClr>
                </a:solidFill>
                <a:latin typeface="+mj-lt"/>
              </a:rPr>
              <a:t>pháp</a:t>
            </a:r>
            <a:r>
              <a:rPr lang="en-US" sz="2500" dirty="0">
                <a:solidFill>
                  <a:schemeClr val="accent1">
                    <a:lumMod val="75000"/>
                  </a:schemeClr>
                </a:solidFill>
                <a:latin typeface="+mj-lt"/>
              </a:rPr>
              <a:t> </a:t>
            </a:r>
            <a:r>
              <a:rPr lang="en-US" sz="2500" dirty="0" err="1">
                <a:solidFill>
                  <a:schemeClr val="accent1">
                    <a:lumMod val="75000"/>
                  </a:schemeClr>
                </a:solidFill>
                <a:latin typeface="+mj-lt"/>
              </a:rPr>
              <a:t>bảo</a:t>
            </a:r>
            <a:r>
              <a:rPr lang="en-US" sz="2500" dirty="0">
                <a:solidFill>
                  <a:schemeClr val="accent1">
                    <a:lumMod val="75000"/>
                  </a:schemeClr>
                </a:solidFill>
                <a:latin typeface="+mj-lt"/>
              </a:rPr>
              <a:t> </a:t>
            </a:r>
            <a:r>
              <a:rPr lang="en-US" sz="2500" dirty="0" err="1">
                <a:solidFill>
                  <a:schemeClr val="accent1">
                    <a:lumMod val="75000"/>
                  </a:schemeClr>
                </a:solidFill>
                <a:latin typeface="+mj-lt"/>
              </a:rPr>
              <a:t>mật</a:t>
            </a:r>
            <a:r>
              <a:rPr lang="en-US" sz="2500" dirty="0">
                <a:solidFill>
                  <a:schemeClr val="accent1">
                    <a:lumMod val="75000"/>
                  </a:schemeClr>
                </a:solidFill>
                <a:latin typeface="+mj-lt"/>
              </a:rPr>
              <a:t> </a:t>
            </a:r>
            <a:r>
              <a:rPr lang="en-US" sz="2500" dirty="0" err="1">
                <a:solidFill>
                  <a:schemeClr val="accent1">
                    <a:lumMod val="75000"/>
                  </a:schemeClr>
                </a:solidFill>
                <a:latin typeface="+mj-lt"/>
              </a:rPr>
              <a:t>mạng</a:t>
            </a:r>
            <a:r>
              <a:rPr lang="en-US" sz="2500" dirty="0">
                <a:solidFill>
                  <a:schemeClr val="accent1">
                    <a:lumMod val="75000"/>
                  </a:schemeClr>
                </a:solidFill>
                <a:latin typeface="+mj-lt"/>
              </a:rPr>
              <a:t> </a:t>
            </a:r>
            <a:r>
              <a:rPr lang="en-US" sz="2500" dirty="0" err="1">
                <a:solidFill>
                  <a:schemeClr val="accent1">
                    <a:lumMod val="75000"/>
                  </a:schemeClr>
                </a:solidFill>
                <a:latin typeface="+mj-lt"/>
              </a:rPr>
              <a:t>trong</a:t>
            </a:r>
            <a:r>
              <a:rPr lang="en-US" sz="2500" dirty="0">
                <a:solidFill>
                  <a:schemeClr val="accent1">
                    <a:lumMod val="75000"/>
                  </a:schemeClr>
                </a:solidFill>
                <a:latin typeface="+mj-lt"/>
              </a:rPr>
              <a:t> </a:t>
            </a:r>
            <a:r>
              <a:rPr lang="en-US" sz="2500" dirty="0" err="1">
                <a:solidFill>
                  <a:schemeClr val="accent1">
                    <a:lumMod val="75000"/>
                  </a:schemeClr>
                </a:solidFill>
                <a:latin typeface="+mj-lt"/>
              </a:rPr>
              <a:t>thời</a:t>
            </a:r>
            <a:r>
              <a:rPr lang="en-US" sz="2500" dirty="0">
                <a:solidFill>
                  <a:schemeClr val="accent1">
                    <a:lumMod val="75000"/>
                  </a:schemeClr>
                </a:solidFill>
                <a:latin typeface="+mj-lt"/>
              </a:rPr>
              <a:t> </a:t>
            </a:r>
            <a:r>
              <a:rPr lang="en-US" sz="2500" dirty="0" err="1">
                <a:solidFill>
                  <a:schemeClr val="accent1">
                    <a:lumMod val="75000"/>
                  </a:schemeClr>
                </a:solidFill>
                <a:latin typeface="+mj-lt"/>
              </a:rPr>
              <a:t>đại</a:t>
            </a:r>
            <a:r>
              <a:rPr lang="en-US" sz="2500" dirty="0">
                <a:solidFill>
                  <a:schemeClr val="accent1">
                    <a:lumMod val="75000"/>
                  </a:schemeClr>
                </a:solidFill>
                <a:latin typeface="+mj-lt"/>
              </a:rPr>
              <a:t> </a:t>
            </a:r>
            <a:r>
              <a:rPr lang="en-US" sz="2500" dirty="0" err="1">
                <a:solidFill>
                  <a:schemeClr val="accent1">
                    <a:lumMod val="75000"/>
                  </a:schemeClr>
                </a:solidFill>
                <a:latin typeface="+mj-lt"/>
              </a:rPr>
              <a:t>ngày</a:t>
            </a:r>
            <a:r>
              <a:rPr lang="en-US" sz="2500" dirty="0">
                <a:solidFill>
                  <a:schemeClr val="accent1">
                    <a:lumMod val="75000"/>
                  </a:schemeClr>
                </a:solidFill>
                <a:latin typeface="+mj-lt"/>
              </a:rPr>
              <a:t> nay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barn(inVertical)">
                                      <p:cBhvr>
                                        <p:cTn id="12" dur="500"/>
                                        <p:tgtEl>
                                          <p:spTgt spid="6">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arn(inVertical)">
                                      <p:cBhvr>
                                        <p:cTn id="15" dur="500"/>
                                        <p:tgtEl>
                                          <p:spTgt spid="6">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barn(inVertical)">
                                      <p:cBhvr>
                                        <p:cTn id="18" dur="500"/>
                                        <p:tgtEl>
                                          <p:spTgt spid="6">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barn(inVertical)">
                                      <p:cBhvr>
                                        <p:cTn id="21" dur="500"/>
                                        <p:tgtEl>
                                          <p:spTgt spid="6">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barn(inVertical)">
                                      <p:cBhvr>
                                        <p:cTn id="26" dur="500"/>
                                        <p:tgtEl>
                                          <p:spTgt spid="24"/>
                                        </p:tgtEl>
                                      </p:cBhvr>
                                    </p:animEffect>
                                  </p:childTnLst>
                                </p:cTn>
                              </p:par>
                              <p:par>
                                <p:cTn id="27" presetID="16" presetClass="entr" presetSubtype="21"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arn(inVertical)">
                                      <p:cBhvr>
                                        <p:cTn id="2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138988" y="981456"/>
            <a:ext cx="7058528" cy="461665"/>
          </a:xfrm>
          <a:prstGeom prst="rect">
            <a:avLst/>
          </a:prstGeom>
          <a:noFill/>
        </p:spPr>
        <p:txBody>
          <a:bodyPr wrap="square" rtlCol="0">
            <a:spAutoFit/>
          </a:bodyPr>
          <a:lstStyle/>
          <a:p>
            <a:r>
              <a:rPr lang="en-US" sz="1200" dirty="0" err="1">
                <a:solidFill>
                  <a:schemeClr val="accent2"/>
                </a:solidFill>
                <a:latin typeface="+mn-lt"/>
              </a:rPr>
              <a:t>Đây</a:t>
            </a:r>
            <a:r>
              <a:rPr lang="en-US" sz="1200" dirty="0">
                <a:solidFill>
                  <a:schemeClr val="accent2"/>
                </a:solidFill>
                <a:latin typeface="+mn-lt"/>
              </a:rPr>
              <a:t> </a:t>
            </a:r>
            <a:r>
              <a:rPr lang="en-US" sz="1200" dirty="0" err="1">
                <a:solidFill>
                  <a:schemeClr val="accent2"/>
                </a:solidFill>
                <a:latin typeface="+mn-lt"/>
              </a:rPr>
              <a:t>là</a:t>
            </a:r>
            <a:r>
              <a:rPr lang="en-US" sz="1200" dirty="0">
                <a:solidFill>
                  <a:schemeClr val="accent2"/>
                </a:solidFill>
                <a:latin typeface="+mn-lt"/>
              </a:rPr>
              <a:t> </a:t>
            </a:r>
            <a:r>
              <a:rPr lang="en-US" sz="1200" dirty="0" err="1">
                <a:solidFill>
                  <a:schemeClr val="accent2"/>
                </a:solidFill>
                <a:latin typeface="+mn-lt"/>
              </a:rPr>
              <a:t>thuật</a:t>
            </a:r>
            <a:r>
              <a:rPr lang="en-US" sz="1200" dirty="0">
                <a:solidFill>
                  <a:schemeClr val="accent2"/>
                </a:solidFill>
                <a:latin typeface="+mn-lt"/>
              </a:rPr>
              <a:t> </a:t>
            </a:r>
            <a:r>
              <a:rPr lang="en-US" sz="1200" dirty="0" err="1">
                <a:solidFill>
                  <a:schemeClr val="accent2"/>
                </a:solidFill>
                <a:latin typeface="+mn-lt"/>
              </a:rPr>
              <a:t>ngữ</a:t>
            </a:r>
            <a:r>
              <a:rPr lang="en-US" sz="1200" dirty="0">
                <a:solidFill>
                  <a:schemeClr val="accent2"/>
                </a:solidFill>
                <a:latin typeface="+mn-lt"/>
              </a:rPr>
              <a:t> </a:t>
            </a:r>
            <a:r>
              <a:rPr lang="vi-VN" sz="1200" dirty="0">
                <a:solidFill>
                  <a:schemeClr val="accent2"/>
                </a:solidFill>
                <a:latin typeface="+mn-lt"/>
              </a:rPr>
              <a:t>thường được sử dụng để mô tả các giải pháp tường lửa tiên tiến hơn, được phát triển để đáp ứng các thách thức bảo mật hiện đại và các mô hình kết nối mạng ngày nay.</a:t>
            </a:r>
            <a:endParaRPr lang="en-US" sz="1200" dirty="0">
              <a:solidFill>
                <a:schemeClr val="accent2"/>
              </a:solidFill>
              <a:latin typeface="+mn-lt"/>
            </a:endParaRPr>
          </a:p>
        </p:txBody>
      </p:sp>
      <p:sp>
        <p:nvSpPr>
          <p:cNvPr id="32" name="Arc 31">
            <a:extLst>
              <a:ext uri="{FF2B5EF4-FFF2-40B4-BE49-F238E27FC236}">
                <a16:creationId xmlns:a16="http://schemas.microsoft.com/office/drawing/2014/main" id="{8479426D-4454-FD82-7604-E682A136CE4C}"/>
              </a:ext>
            </a:extLst>
          </p:cNvPr>
          <p:cNvSpPr/>
          <p:nvPr/>
        </p:nvSpPr>
        <p:spPr>
          <a:xfrm flipH="1">
            <a:off x="2516137" y="1470507"/>
            <a:ext cx="2703119" cy="3119286"/>
          </a:xfrm>
          <a:prstGeom prst="arc">
            <a:avLst>
              <a:gd name="adj1" fmla="val 19061383"/>
              <a:gd name="adj2" fmla="val 2491820"/>
            </a:avLst>
          </a:prstGeom>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1" name="Oval 30">
            <a:extLst>
              <a:ext uri="{FF2B5EF4-FFF2-40B4-BE49-F238E27FC236}">
                <a16:creationId xmlns:a16="http://schemas.microsoft.com/office/drawing/2014/main" id="{F50E560D-C229-F15C-034C-760A7DCA91C0}"/>
              </a:ext>
            </a:extLst>
          </p:cNvPr>
          <p:cNvSpPr/>
          <p:nvPr/>
        </p:nvSpPr>
        <p:spPr>
          <a:xfrm flipH="1">
            <a:off x="2626590" y="2028434"/>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75000"/>
                </a:schemeClr>
              </a:solidFill>
              <a:cs typeface="Times New Roman" panose="02020603050405020304" pitchFamily="18" charset="0"/>
            </a:endParaRPr>
          </a:p>
        </p:txBody>
      </p:sp>
      <p:sp>
        <p:nvSpPr>
          <p:cNvPr id="29" name="Oval 28">
            <a:extLst>
              <a:ext uri="{FF2B5EF4-FFF2-40B4-BE49-F238E27FC236}">
                <a16:creationId xmlns:a16="http://schemas.microsoft.com/office/drawing/2014/main" id="{9EB18112-B157-7863-868F-DDD146E59F87}"/>
              </a:ext>
            </a:extLst>
          </p:cNvPr>
          <p:cNvSpPr/>
          <p:nvPr/>
        </p:nvSpPr>
        <p:spPr>
          <a:xfrm flipH="1">
            <a:off x="2416903" y="2897921"/>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cs typeface="Times New Roman" panose="02020603050405020304" pitchFamily="18" charset="0"/>
            </a:endParaRPr>
          </a:p>
        </p:txBody>
      </p:sp>
      <p:sp>
        <p:nvSpPr>
          <p:cNvPr id="30" name="Oval 29">
            <a:extLst>
              <a:ext uri="{FF2B5EF4-FFF2-40B4-BE49-F238E27FC236}">
                <a16:creationId xmlns:a16="http://schemas.microsoft.com/office/drawing/2014/main" id="{8F34F06D-8B37-4DB0-0BF9-8C8EA3CECF49}"/>
              </a:ext>
            </a:extLst>
          </p:cNvPr>
          <p:cNvSpPr/>
          <p:nvPr/>
        </p:nvSpPr>
        <p:spPr>
          <a:xfrm flipH="1">
            <a:off x="2626590" y="3791868"/>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cs typeface="Times New Roman" panose="02020603050405020304" pitchFamily="18" charset="0"/>
            </a:endParaRPr>
          </a:p>
        </p:txBody>
      </p:sp>
      <p:sp>
        <p:nvSpPr>
          <p:cNvPr id="34" name="Arc 33">
            <a:extLst>
              <a:ext uri="{FF2B5EF4-FFF2-40B4-BE49-F238E27FC236}">
                <a16:creationId xmlns:a16="http://schemas.microsoft.com/office/drawing/2014/main" id="{8479426D-4454-FD82-7604-E682A136CE4C}"/>
              </a:ext>
            </a:extLst>
          </p:cNvPr>
          <p:cNvSpPr/>
          <p:nvPr/>
        </p:nvSpPr>
        <p:spPr>
          <a:xfrm rot="10800000" flipH="1">
            <a:off x="3669796" y="1443121"/>
            <a:ext cx="2703119" cy="3119286"/>
          </a:xfrm>
          <a:prstGeom prst="arc">
            <a:avLst>
              <a:gd name="adj1" fmla="val 19061383"/>
              <a:gd name="adj2" fmla="val 2491820"/>
            </a:avLst>
          </a:prstGeom>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28" name="Oval 27">
            <a:extLst>
              <a:ext uri="{FF2B5EF4-FFF2-40B4-BE49-F238E27FC236}">
                <a16:creationId xmlns:a16="http://schemas.microsoft.com/office/drawing/2014/main" id="{152D838E-86CC-FFD6-11A4-6146741D4C1A}"/>
              </a:ext>
            </a:extLst>
          </p:cNvPr>
          <p:cNvSpPr/>
          <p:nvPr/>
        </p:nvSpPr>
        <p:spPr>
          <a:xfrm>
            <a:off x="6052299" y="2031563"/>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cs typeface="Times New Roman" panose="02020603050405020304" pitchFamily="18" charset="0"/>
            </a:endParaRPr>
          </a:p>
        </p:txBody>
      </p:sp>
      <p:sp>
        <p:nvSpPr>
          <p:cNvPr id="26" name="Oval 25">
            <a:extLst>
              <a:ext uri="{FF2B5EF4-FFF2-40B4-BE49-F238E27FC236}">
                <a16:creationId xmlns:a16="http://schemas.microsoft.com/office/drawing/2014/main" id="{8719728B-AF47-68CE-1DA9-632B1A4A2987}"/>
              </a:ext>
            </a:extLst>
          </p:cNvPr>
          <p:cNvSpPr/>
          <p:nvPr/>
        </p:nvSpPr>
        <p:spPr>
          <a:xfrm>
            <a:off x="6268070" y="2898515"/>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cs typeface="Times New Roman" panose="02020603050405020304" pitchFamily="18" charset="0"/>
            </a:endParaRPr>
          </a:p>
        </p:txBody>
      </p:sp>
      <p:sp>
        <p:nvSpPr>
          <p:cNvPr id="27" name="Oval 26">
            <a:extLst>
              <a:ext uri="{FF2B5EF4-FFF2-40B4-BE49-F238E27FC236}">
                <a16:creationId xmlns:a16="http://schemas.microsoft.com/office/drawing/2014/main" id="{51ECAED2-A03F-DE4C-DB04-64C9E312A521}"/>
              </a:ext>
            </a:extLst>
          </p:cNvPr>
          <p:cNvSpPr/>
          <p:nvPr/>
        </p:nvSpPr>
        <p:spPr>
          <a:xfrm>
            <a:off x="6073906" y="3791868"/>
            <a:ext cx="209687" cy="209687"/>
          </a:xfrm>
          <a:prstGeom prst="ellipse">
            <a:avLst/>
          </a:prstGeom>
          <a:solidFill>
            <a:schemeClr val="bg1"/>
          </a:solidFill>
          <a:ln w="50800">
            <a:solidFill>
              <a:srgbClr val="0070C0"/>
            </a:solidFill>
          </a:ln>
          <a:effectLst>
            <a:outerShdw blurRad="635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75000"/>
                </a:schemeClr>
              </a:solidFill>
              <a:cs typeface="Times New Roman" panose="02020603050405020304" pitchFamily="18" charset="0"/>
            </a:endParaRPr>
          </a:p>
        </p:txBody>
      </p:sp>
      <p:sp>
        <p:nvSpPr>
          <p:cNvPr id="35" name="TextBox 34"/>
          <p:cNvSpPr txBox="1"/>
          <p:nvPr/>
        </p:nvSpPr>
        <p:spPr>
          <a:xfrm>
            <a:off x="920629" y="1979388"/>
            <a:ext cx="1489510" cy="307777"/>
          </a:xfrm>
          <a:prstGeom prst="rect">
            <a:avLst/>
          </a:prstGeom>
          <a:noFill/>
        </p:spPr>
        <p:txBody>
          <a:bodyPr wrap="none" rtlCol="0">
            <a:spAutoFit/>
          </a:bodyPr>
          <a:lstStyle/>
          <a:p>
            <a:r>
              <a:rPr lang="en-US" dirty="0" err="1">
                <a:solidFill>
                  <a:schemeClr val="accent2"/>
                </a:solidFill>
                <a:latin typeface="+mn-lt"/>
              </a:rPr>
              <a:t>Sự</a:t>
            </a:r>
            <a:r>
              <a:rPr lang="en-US" dirty="0">
                <a:solidFill>
                  <a:schemeClr val="accent2"/>
                </a:solidFill>
                <a:latin typeface="+mn-lt"/>
              </a:rPr>
              <a:t> </a:t>
            </a:r>
            <a:r>
              <a:rPr lang="en-US" dirty="0" err="1">
                <a:solidFill>
                  <a:schemeClr val="accent2"/>
                </a:solidFill>
                <a:latin typeface="+mn-lt"/>
              </a:rPr>
              <a:t>linh</a:t>
            </a:r>
            <a:r>
              <a:rPr lang="en-US" dirty="0">
                <a:solidFill>
                  <a:schemeClr val="accent2"/>
                </a:solidFill>
                <a:latin typeface="+mn-lt"/>
              </a:rPr>
              <a:t> </a:t>
            </a:r>
            <a:r>
              <a:rPr lang="en-US" dirty="0" err="1">
                <a:solidFill>
                  <a:schemeClr val="accent2"/>
                </a:solidFill>
                <a:latin typeface="+mn-lt"/>
              </a:rPr>
              <a:t>hoạt</a:t>
            </a:r>
            <a:r>
              <a:rPr lang="en-US" dirty="0">
                <a:solidFill>
                  <a:schemeClr val="accent2"/>
                </a:solidFill>
                <a:latin typeface="+mn-lt"/>
              </a:rPr>
              <a:t> </a:t>
            </a:r>
            <a:r>
              <a:rPr lang="en-US" dirty="0" err="1">
                <a:solidFill>
                  <a:schemeClr val="accent2"/>
                </a:solidFill>
                <a:latin typeface="+mn-lt"/>
              </a:rPr>
              <a:t>cao</a:t>
            </a:r>
            <a:endParaRPr lang="en-US" dirty="0">
              <a:solidFill>
                <a:schemeClr val="accent2"/>
              </a:solidFill>
              <a:latin typeface="+mn-lt"/>
            </a:endParaRPr>
          </a:p>
        </p:txBody>
      </p:sp>
      <p:sp>
        <p:nvSpPr>
          <p:cNvPr id="36" name="TextBox 35"/>
          <p:cNvSpPr txBox="1"/>
          <p:nvPr/>
        </p:nvSpPr>
        <p:spPr>
          <a:xfrm>
            <a:off x="626740" y="2754019"/>
            <a:ext cx="2022112" cy="523220"/>
          </a:xfrm>
          <a:prstGeom prst="rect">
            <a:avLst/>
          </a:prstGeom>
          <a:noFill/>
        </p:spPr>
        <p:txBody>
          <a:bodyPr wrap="square" rtlCol="0">
            <a:spAutoFit/>
          </a:bodyPr>
          <a:lstStyle/>
          <a:p>
            <a:r>
              <a:rPr lang="en-US" dirty="0" err="1">
                <a:solidFill>
                  <a:schemeClr val="accent2"/>
                </a:solidFill>
                <a:latin typeface="+mn-lt"/>
              </a:rPr>
              <a:t>Tích</a:t>
            </a:r>
            <a:r>
              <a:rPr lang="en-US" dirty="0">
                <a:solidFill>
                  <a:schemeClr val="accent2"/>
                </a:solidFill>
                <a:latin typeface="+mn-lt"/>
              </a:rPr>
              <a:t> </a:t>
            </a:r>
            <a:r>
              <a:rPr lang="en-US" dirty="0" err="1">
                <a:solidFill>
                  <a:schemeClr val="accent2"/>
                </a:solidFill>
                <a:latin typeface="+mn-lt"/>
              </a:rPr>
              <a:t>hợp</a:t>
            </a:r>
            <a:r>
              <a:rPr lang="en-US" dirty="0">
                <a:solidFill>
                  <a:schemeClr val="accent2"/>
                </a:solidFill>
                <a:latin typeface="+mn-lt"/>
              </a:rPr>
              <a:t> </a:t>
            </a:r>
            <a:r>
              <a:rPr lang="en-US" dirty="0" err="1">
                <a:solidFill>
                  <a:schemeClr val="accent2"/>
                </a:solidFill>
                <a:latin typeface="+mn-lt"/>
              </a:rPr>
              <a:t>công</a:t>
            </a:r>
            <a:r>
              <a:rPr lang="en-US" dirty="0">
                <a:solidFill>
                  <a:schemeClr val="accent2"/>
                </a:solidFill>
                <a:latin typeface="+mn-lt"/>
              </a:rPr>
              <a:t> </a:t>
            </a:r>
            <a:r>
              <a:rPr lang="en-US" dirty="0" err="1">
                <a:solidFill>
                  <a:schemeClr val="accent2"/>
                </a:solidFill>
                <a:latin typeface="+mn-lt"/>
              </a:rPr>
              <a:t>nghệ</a:t>
            </a:r>
            <a:r>
              <a:rPr lang="en-US" dirty="0">
                <a:solidFill>
                  <a:schemeClr val="accent2"/>
                </a:solidFill>
                <a:latin typeface="+mn-lt"/>
              </a:rPr>
              <a:t> </a:t>
            </a:r>
            <a:r>
              <a:rPr lang="en-US" dirty="0" err="1">
                <a:solidFill>
                  <a:schemeClr val="accent2"/>
                </a:solidFill>
                <a:latin typeface="+mn-lt"/>
              </a:rPr>
              <a:t>nâng</a:t>
            </a:r>
            <a:r>
              <a:rPr lang="en-US" dirty="0">
                <a:solidFill>
                  <a:schemeClr val="accent2"/>
                </a:solidFill>
                <a:latin typeface="+mn-lt"/>
              </a:rPr>
              <a:t> </a:t>
            </a:r>
            <a:r>
              <a:rPr lang="en-US" dirty="0" err="1">
                <a:solidFill>
                  <a:schemeClr val="accent2"/>
                </a:solidFill>
                <a:latin typeface="+mn-lt"/>
              </a:rPr>
              <a:t>cao</a:t>
            </a:r>
            <a:endParaRPr lang="en-US" dirty="0">
              <a:solidFill>
                <a:schemeClr val="accent2"/>
              </a:solidFill>
              <a:latin typeface="+mn-lt"/>
            </a:endParaRPr>
          </a:p>
        </p:txBody>
      </p:sp>
      <p:sp>
        <p:nvSpPr>
          <p:cNvPr id="37" name="TextBox 36"/>
          <p:cNvSpPr txBox="1"/>
          <p:nvPr/>
        </p:nvSpPr>
        <p:spPr>
          <a:xfrm>
            <a:off x="698037" y="3635100"/>
            <a:ext cx="1786806" cy="523220"/>
          </a:xfrm>
          <a:prstGeom prst="rect">
            <a:avLst/>
          </a:prstGeom>
          <a:noFill/>
        </p:spPr>
        <p:txBody>
          <a:bodyPr wrap="square" rtlCol="0">
            <a:spAutoFit/>
          </a:bodyPr>
          <a:lstStyle/>
          <a:p>
            <a:r>
              <a:rPr lang="vi-VN" dirty="0">
                <a:solidFill>
                  <a:schemeClr val="accent2"/>
                </a:solidFill>
                <a:latin typeface="+mn-lt"/>
              </a:rPr>
              <a:t>Kiểm soát ứng dụng và người dùng</a:t>
            </a:r>
            <a:endParaRPr lang="en-US" dirty="0">
              <a:solidFill>
                <a:schemeClr val="accent2"/>
              </a:solidFill>
              <a:latin typeface="+mn-lt"/>
            </a:endParaRPr>
          </a:p>
        </p:txBody>
      </p:sp>
      <p:sp>
        <p:nvSpPr>
          <p:cNvPr id="38" name="TextBox 37"/>
          <p:cNvSpPr txBox="1"/>
          <p:nvPr/>
        </p:nvSpPr>
        <p:spPr>
          <a:xfrm>
            <a:off x="6514662" y="1979388"/>
            <a:ext cx="2470801" cy="523220"/>
          </a:xfrm>
          <a:prstGeom prst="rect">
            <a:avLst/>
          </a:prstGeom>
          <a:noFill/>
        </p:spPr>
        <p:txBody>
          <a:bodyPr wrap="square" rtlCol="0">
            <a:spAutoFit/>
          </a:bodyPr>
          <a:lstStyle/>
          <a:p>
            <a:r>
              <a:rPr lang="en-US" dirty="0" err="1">
                <a:solidFill>
                  <a:schemeClr val="accent2"/>
                </a:solidFill>
                <a:latin typeface="+mn-lt"/>
              </a:rPr>
              <a:t>Khả</a:t>
            </a:r>
            <a:r>
              <a:rPr lang="en-US" dirty="0">
                <a:solidFill>
                  <a:schemeClr val="accent2"/>
                </a:solidFill>
                <a:latin typeface="+mn-lt"/>
              </a:rPr>
              <a:t> </a:t>
            </a:r>
            <a:r>
              <a:rPr lang="en-US" dirty="0" err="1">
                <a:solidFill>
                  <a:schemeClr val="accent2"/>
                </a:solidFill>
                <a:latin typeface="+mn-lt"/>
              </a:rPr>
              <a:t>năng</a:t>
            </a:r>
            <a:r>
              <a:rPr lang="en-US" dirty="0">
                <a:solidFill>
                  <a:schemeClr val="accent2"/>
                </a:solidFill>
                <a:latin typeface="+mn-lt"/>
              </a:rPr>
              <a:t> </a:t>
            </a:r>
            <a:r>
              <a:rPr lang="en-US" dirty="0" err="1">
                <a:solidFill>
                  <a:schemeClr val="accent2"/>
                </a:solidFill>
                <a:latin typeface="+mn-lt"/>
              </a:rPr>
              <a:t>tích</a:t>
            </a:r>
            <a:r>
              <a:rPr lang="en-US" dirty="0">
                <a:solidFill>
                  <a:schemeClr val="accent2"/>
                </a:solidFill>
                <a:latin typeface="+mn-lt"/>
              </a:rPr>
              <a:t> </a:t>
            </a:r>
            <a:r>
              <a:rPr lang="en-US" dirty="0" err="1">
                <a:solidFill>
                  <a:schemeClr val="accent2"/>
                </a:solidFill>
                <a:latin typeface="+mn-lt"/>
              </a:rPr>
              <a:t>hợp</a:t>
            </a:r>
            <a:r>
              <a:rPr lang="en-US" dirty="0">
                <a:solidFill>
                  <a:schemeClr val="accent2"/>
                </a:solidFill>
                <a:latin typeface="+mn-lt"/>
              </a:rPr>
              <a:t> </a:t>
            </a:r>
            <a:r>
              <a:rPr lang="en-US" dirty="0" err="1">
                <a:solidFill>
                  <a:schemeClr val="accent2"/>
                </a:solidFill>
                <a:latin typeface="+mn-lt"/>
              </a:rPr>
              <a:t>với</a:t>
            </a:r>
            <a:r>
              <a:rPr lang="en-US" dirty="0">
                <a:solidFill>
                  <a:schemeClr val="accent2"/>
                </a:solidFill>
                <a:latin typeface="+mn-lt"/>
              </a:rPr>
              <a:t> </a:t>
            </a:r>
            <a:r>
              <a:rPr lang="en-US" dirty="0" err="1">
                <a:solidFill>
                  <a:schemeClr val="accent2"/>
                </a:solidFill>
                <a:latin typeface="+mn-lt"/>
              </a:rPr>
              <a:t>các</a:t>
            </a:r>
            <a:r>
              <a:rPr lang="en-US" dirty="0">
                <a:solidFill>
                  <a:schemeClr val="accent2"/>
                </a:solidFill>
                <a:latin typeface="+mn-lt"/>
              </a:rPr>
              <a:t> </a:t>
            </a:r>
            <a:r>
              <a:rPr lang="en-US" dirty="0" err="1">
                <a:solidFill>
                  <a:schemeClr val="accent2"/>
                </a:solidFill>
                <a:latin typeface="+mn-lt"/>
              </a:rPr>
              <a:t>công</a:t>
            </a:r>
            <a:r>
              <a:rPr lang="en-US" dirty="0">
                <a:solidFill>
                  <a:schemeClr val="accent2"/>
                </a:solidFill>
                <a:latin typeface="+mn-lt"/>
              </a:rPr>
              <a:t> </a:t>
            </a:r>
            <a:r>
              <a:rPr lang="en-US" dirty="0" err="1">
                <a:solidFill>
                  <a:schemeClr val="accent2"/>
                </a:solidFill>
                <a:latin typeface="+mn-lt"/>
              </a:rPr>
              <a:t>nghệ</a:t>
            </a:r>
            <a:r>
              <a:rPr lang="en-US" dirty="0">
                <a:solidFill>
                  <a:schemeClr val="accent2"/>
                </a:solidFill>
                <a:latin typeface="+mn-lt"/>
              </a:rPr>
              <a:t> </a:t>
            </a:r>
            <a:r>
              <a:rPr lang="en-US" dirty="0" err="1">
                <a:solidFill>
                  <a:schemeClr val="accent2"/>
                </a:solidFill>
                <a:latin typeface="+mn-lt"/>
              </a:rPr>
              <a:t>khác</a:t>
            </a:r>
            <a:endParaRPr lang="en-US" dirty="0">
              <a:solidFill>
                <a:schemeClr val="accent2"/>
              </a:solidFill>
              <a:latin typeface="+mn-lt"/>
            </a:endParaRPr>
          </a:p>
        </p:txBody>
      </p:sp>
      <p:sp>
        <p:nvSpPr>
          <p:cNvPr id="39" name="TextBox 38"/>
          <p:cNvSpPr txBox="1"/>
          <p:nvPr/>
        </p:nvSpPr>
        <p:spPr>
          <a:xfrm>
            <a:off x="6514662" y="2741154"/>
            <a:ext cx="2470801" cy="523220"/>
          </a:xfrm>
          <a:prstGeom prst="rect">
            <a:avLst/>
          </a:prstGeom>
          <a:noFill/>
        </p:spPr>
        <p:txBody>
          <a:bodyPr wrap="square" rtlCol="0">
            <a:spAutoFit/>
          </a:bodyPr>
          <a:lstStyle/>
          <a:p>
            <a:r>
              <a:rPr lang="vi-VN" dirty="0">
                <a:solidFill>
                  <a:schemeClr val="accent2"/>
                </a:solidFill>
                <a:latin typeface="+mn-lt"/>
              </a:rPr>
              <a:t>Bảo vệ môi trường đám mây và ảo hóa</a:t>
            </a:r>
            <a:endParaRPr lang="en-US" dirty="0">
              <a:solidFill>
                <a:schemeClr val="accent2"/>
              </a:solidFill>
              <a:latin typeface="+mn-lt"/>
            </a:endParaRPr>
          </a:p>
        </p:txBody>
      </p:sp>
      <p:sp>
        <p:nvSpPr>
          <p:cNvPr id="40" name="TextBox 39"/>
          <p:cNvSpPr txBox="1"/>
          <p:nvPr/>
        </p:nvSpPr>
        <p:spPr>
          <a:xfrm>
            <a:off x="6514662" y="3742822"/>
            <a:ext cx="1338828" cy="307777"/>
          </a:xfrm>
          <a:prstGeom prst="rect">
            <a:avLst/>
          </a:prstGeom>
          <a:noFill/>
        </p:spPr>
        <p:txBody>
          <a:bodyPr wrap="none" rtlCol="0">
            <a:spAutoFit/>
          </a:bodyPr>
          <a:lstStyle/>
          <a:p>
            <a:r>
              <a:rPr lang="en-US" dirty="0" err="1">
                <a:solidFill>
                  <a:schemeClr val="accent2"/>
                </a:solidFill>
                <a:latin typeface="+mn-lt"/>
              </a:rPr>
              <a:t>Hiệu</a:t>
            </a:r>
            <a:r>
              <a:rPr lang="en-US" dirty="0">
                <a:solidFill>
                  <a:schemeClr val="accent2"/>
                </a:solidFill>
                <a:latin typeface="+mn-lt"/>
              </a:rPr>
              <a:t> </a:t>
            </a:r>
            <a:r>
              <a:rPr lang="en-US" dirty="0" err="1">
                <a:solidFill>
                  <a:schemeClr val="accent2"/>
                </a:solidFill>
                <a:latin typeface="+mn-lt"/>
              </a:rPr>
              <a:t>năng</a:t>
            </a:r>
            <a:r>
              <a:rPr lang="en-US" dirty="0">
                <a:solidFill>
                  <a:schemeClr val="accent2"/>
                </a:solidFill>
                <a:latin typeface="+mn-lt"/>
              </a:rPr>
              <a:t> </a:t>
            </a:r>
            <a:r>
              <a:rPr lang="en-US" dirty="0" err="1">
                <a:solidFill>
                  <a:schemeClr val="accent2"/>
                </a:solidFill>
                <a:latin typeface="+mn-lt"/>
              </a:rPr>
              <a:t>cao</a:t>
            </a:r>
            <a:endParaRPr lang="en-US" dirty="0">
              <a:solidFill>
                <a:schemeClr val="accent2"/>
              </a:solidFill>
              <a:latin typeface="+mn-lt"/>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6708" y="1443121"/>
            <a:ext cx="3432040" cy="3432040"/>
          </a:xfrm>
          <a:prstGeom prst="rect">
            <a:avLst/>
          </a:prstGeom>
        </p:spPr>
      </p:pic>
      <p:pic>
        <p:nvPicPr>
          <p:cNvPr id="4" name="Picture 3"/>
          <p:cNvPicPr>
            <a:picLocks noChangeAspect="1"/>
          </p:cNvPicPr>
          <p:nvPr/>
        </p:nvPicPr>
        <p:blipFill>
          <a:blip r:embed="rId3"/>
          <a:stretch>
            <a:fillRect/>
          </a:stretch>
        </p:blipFill>
        <p:spPr>
          <a:xfrm>
            <a:off x="3240374" y="2627828"/>
            <a:ext cx="2444708" cy="749873"/>
          </a:xfrm>
          <a:prstGeom prst="rect">
            <a:avLst/>
          </a:prstGeom>
        </p:spPr>
      </p:pic>
      <p:sp>
        <p:nvSpPr>
          <p:cNvPr id="2" name="Title 1"/>
          <p:cNvSpPr>
            <a:spLocks noGrp="1"/>
          </p:cNvSpPr>
          <p:nvPr>
            <p:ph type="title"/>
          </p:nvPr>
        </p:nvSpPr>
        <p:spPr>
          <a:xfrm>
            <a:off x="0" y="297790"/>
            <a:ext cx="9144000" cy="572700"/>
          </a:xfrm>
        </p:spPr>
        <p:txBody>
          <a:bodyPr/>
          <a:lstStyle/>
          <a:p>
            <a:r>
              <a:rPr lang="en-US" dirty="0">
                <a:solidFill>
                  <a:schemeClr val="accent1">
                    <a:lumMod val="75000"/>
                  </a:schemeClr>
                </a:solidFill>
                <a:latin typeface="+mj-lt"/>
              </a:rPr>
              <a:t>Firewall </a:t>
            </a:r>
            <a:r>
              <a:rPr lang="en-US" dirty="0" err="1">
                <a:solidFill>
                  <a:schemeClr val="accent1">
                    <a:lumMod val="75000"/>
                  </a:schemeClr>
                </a:solidFill>
                <a:latin typeface="+mj-lt"/>
              </a:rPr>
              <a:t>thế</a:t>
            </a:r>
            <a:r>
              <a:rPr lang="en-US" dirty="0">
                <a:solidFill>
                  <a:schemeClr val="accent1">
                    <a:lumMod val="75000"/>
                  </a:schemeClr>
                </a:solidFill>
                <a:latin typeface="+mj-lt"/>
              </a:rPr>
              <a:t> </a:t>
            </a:r>
            <a:r>
              <a:rPr lang="en-US" dirty="0" err="1">
                <a:solidFill>
                  <a:schemeClr val="accent1">
                    <a:lumMod val="75000"/>
                  </a:schemeClr>
                </a:solidFill>
                <a:latin typeface="+mj-lt"/>
              </a:rPr>
              <a:t>hệ</a:t>
            </a:r>
            <a:r>
              <a:rPr lang="en-US" dirty="0">
                <a:solidFill>
                  <a:schemeClr val="accent1">
                    <a:lumMod val="75000"/>
                  </a:schemeClr>
                </a:solidFill>
                <a:latin typeface="+mj-lt"/>
              </a:rPr>
              <a:t> </a:t>
            </a:r>
            <a:r>
              <a:rPr lang="en-US" dirty="0" err="1">
                <a:solidFill>
                  <a:schemeClr val="accent1">
                    <a:lumMod val="75000"/>
                  </a:schemeClr>
                </a:solidFill>
                <a:latin typeface="+mj-lt"/>
              </a:rPr>
              <a:t>mới</a:t>
            </a:r>
            <a:endParaRPr lang="en-US" dirty="0">
              <a:solidFill>
                <a:schemeClr val="accent1">
                  <a:lumMod val="75000"/>
                </a:schemeClr>
              </a:solidFill>
              <a:latin typeface="+mj-lt"/>
            </a:endParaRPr>
          </a:p>
        </p:txBody>
      </p:sp>
    </p:spTree>
    <p:extLst>
      <p:ext uri="{BB962C8B-B14F-4D97-AF65-F5344CB8AC3E}">
        <p14:creationId xmlns:p14="http://schemas.microsoft.com/office/powerpoint/2010/main" val="357392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barn(inVertical)">
                                      <p:cBhvr>
                                        <p:cTn id="17" dur="500"/>
                                        <p:tgtEl>
                                          <p:spTgt spid="31"/>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barn(inVertical)">
                                      <p:cBhvr>
                                        <p:cTn id="20" dur="500"/>
                                        <p:tgtEl>
                                          <p:spTgt spid="29"/>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barn(inVertical)">
                                      <p:cBhvr>
                                        <p:cTn id="23" dur="500"/>
                                        <p:tgtEl>
                                          <p:spTgt spid="30"/>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barn(inVertical)">
                                      <p:cBhvr>
                                        <p:cTn id="26" dur="500"/>
                                        <p:tgtEl>
                                          <p:spTgt spid="28"/>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barn(inVertical)">
                                      <p:cBhvr>
                                        <p:cTn id="29" dur="500"/>
                                        <p:tgtEl>
                                          <p:spTgt spid="26"/>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barn(inVertical)">
                                      <p:cBhvr>
                                        <p:cTn id="32" dur="500"/>
                                        <p:tgtEl>
                                          <p:spTgt spid="2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barn(inVertical)">
                                      <p:cBhvr>
                                        <p:cTn id="35" dur="500"/>
                                        <p:tgtEl>
                                          <p:spTgt spid="35"/>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barn(inVertical)">
                                      <p:cBhvr>
                                        <p:cTn id="38" dur="500"/>
                                        <p:tgtEl>
                                          <p:spTgt spid="36"/>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barn(inVertical)">
                                      <p:cBhvr>
                                        <p:cTn id="41" dur="500"/>
                                        <p:tgtEl>
                                          <p:spTgt spid="37"/>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barn(inVertical)">
                                      <p:cBhvr>
                                        <p:cTn id="44" dur="500"/>
                                        <p:tgtEl>
                                          <p:spTgt spid="38"/>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barn(inVertical)">
                                      <p:cBhvr>
                                        <p:cTn id="47" dur="500"/>
                                        <p:tgtEl>
                                          <p:spTgt spid="39"/>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barn(inVertical)">
                                      <p:cBhvr>
                                        <p:cTn id="50" dur="500"/>
                                        <p:tgtEl>
                                          <p:spTgt spid="40"/>
                                        </p:tgtEl>
                                      </p:cBhvr>
                                    </p:animEffect>
                                  </p:childTnLst>
                                </p:cTn>
                              </p:par>
                              <p:par>
                                <p:cTn id="51" presetID="16" presetClass="entr" presetSubtype="21"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barn(inVertical)">
                                      <p:cBhvr>
                                        <p:cTn id="53" dur="500"/>
                                        <p:tgtEl>
                                          <p:spTgt spid="4"/>
                                        </p:tgtEl>
                                      </p:cBhvr>
                                    </p:animEffect>
                                  </p:childTnLst>
                                </p:cTn>
                              </p:par>
                              <p:par>
                                <p:cTn id="54" presetID="16" presetClass="entr" presetSubtype="21" fill="hold" nodeType="with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barn(inVertical)">
                                      <p:cBhvr>
                                        <p:cTn id="56" dur="500"/>
                                        <p:tgtEl>
                                          <p:spTgt spid="3"/>
                                        </p:tgtEl>
                                      </p:cBhvr>
                                    </p:animEffect>
                                  </p:childTnLst>
                                </p:cTn>
                              </p:par>
                              <p:par>
                                <p:cTn id="57" presetID="16" presetClass="entr" presetSubtype="21" fill="hold" grpId="0" nodeType="withEffect">
                                  <p:stCondLst>
                                    <p:cond delay="0"/>
                                  </p:stCondLst>
                                  <p:childTnLst>
                                    <p:set>
                                      <p:cBhvr>
                                        <p:cTn id="58" dur="1" fill="hold">
                                          <p:stCondLst>
                                            <p:cond delay="0"/>
                                          </p:stCondLst>
                                        </p:cTn>
                                        <p:tgtEl>
                                          <p:spTgt spid="34"/>
                                        </p:tgtEl>
                                        <p:attrNameLst>
                                          <p:attrName>style.visibility</p:attrName>
                                        </p:attrNameLst>
                                      </p:cBhvr>
                                      <p:to>
                                        <p:strVal val="visible"/>
                                      </p:to>
                                    </p:set>
                                    <p:animEffect transition="in" filter="barn(inVertical)">
                                      <p:cBhvr>
                                        <p:cTn id="59" dur="500"/>
                                        <p:tgtEl>
                                          <p:spTgt spid="34"/>
                                        </p:tgtEl>
                                      </p:cBhvr>
                                    </p:animEffect>
                                  </p:childTnLst>
                                </p:cTn>
                              </p:par>
                              <p:par>
                                <p:cTn id="60" presetID="16" presetClass="entr" presetSubtype="21" fill="hold" grpId="0" nodeType="with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barn(inVertical)">
                                      <p:cBhvr>
                                        <p:cTn id="6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2" grpId="0" animBg="1"/>
      <p:bldP spid="31" grpId="0" animBg="1"/>
      <p:bldP spid="29" grpId="0" animBg="1"/>
      <p:bldP spid="30" grpId="0" animBg="1"/>
      <p:bldP spid="34" grpId="0" animBg="1"/>
      <p:bldP spid="28" grpId="0" animBg="1"/>
      <p:bldP spid="26" grpId="0" animBg="1"/>
      <p:bldP spid="27" grpId="0" animBg="1"/>
      <p:bldP spid="35" grpId="0"/>
      <p:bldP spid="36" grpId="0"/>
      <p:bldP spid="37" grpId="0"/>
      <p:bldP spid="38" grpId="0"/>
      <p:bldP spid="39" grpId="0"/>
      <p:bldP spid="40"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46"/>
          <p:cNvSpPr txBox="1">
            <a:spLocks noGrp="1"/>
          </p:cNvSpPr>
          <p:nvPr>
            <p:ph type="title"/>
          </p:nvPr>
        </p:nvSpPr>
        <p:spPr>
          <a:xfrm>
            <a:off x="8375" y="333621"/>
            <a:ext cx="9135625" cy="572700"/>
          </a:xfrm>
          <a:prstGeom prst="rect">
            <a:avLst/>
          </a:prstGeom>
        </p:spPr>
        <p:txBody>
          <a:bodyPr spcFirstLastPara="1" wrap="square" lIns="91425" tIns="91425" rIns="91425" bIns="91425" anchor="t" anchorCtr="0">
            <a:noAutofit/>
          </a:bodyPr>
          <a:lstStyle/>
          <a:p>
            <a:pPr lvl="0"/>
            <a:r>
              <a:rPr lang="en-US" sz="2500" dirty="0" err="1">
                <a:solidFill>
                  <a:schemeClr val="accent1">
                    <a:lumMod val="75000"/>
                  </a:schemeClr>
                </a:solidFill>
                <a:latin typeface="+mj-lt"/>
              </a:rPr>
              <a:t>Các</a:t>
            </a:r>
            <a:r>
              <a:rPr lang="en-US" sz="2500" dirty="0">
                <a:solidFill>
                  <a:schemeClr val="accent1">
                    <a:lumMod val="75000"/>
                  </a:schemeClr>
                </a:solidFill>
                <a:latin typeface="+mj-lt"/>
              </a:rPr>
              <a:t> </a:t>
            </a:r>
            <a:r>
              <a:rPr lang="en-US" sz="2500" dirty="0" err="1">
                <a:solidFill>
                  <a:schemeClr val="accent1">
                    <a:lumMod val="75000"/>
                  </a:schemeClr>
                </a:solidFill>
                <a:latin typeface="+mj-lt"/>
              </a:rPr>
              <a:t>giải</a:t>
            </a:r>
            <a:r>
              <a:rPr lang="en-US" sz="2500" dirty="0">
                <a:solidFill>
                  <a:schemeClr val="accent1">
                    <a:lumMod val="75000"/>
                  </a:schemeClr>
                </a:solidFill>
                <a:latin typeface="+mj-lt"/>
              </a:rPr>
              <a:t> </a:t>
            </a:r>
            <a:r>
              <a:rPr lang="en-US" sz="2500" dirty="0" err="1">
                <a:solidFill>
                  <a:schemeClr val="accent1">
                    <a:lumMod val="75000"/>
                  </a:schemeClr>
                </a:solidFill>
                <a:latin typeface="+mj-lt"/>
              </a:rPr>
              <a:t>pháp</a:t>
            </a:r>
            <a:r>
              <a:rPr lang="en-US" sz="2500" dirty="0">
                <a:solidFill>
                  <a:schemeClr val="accent1">
                    <a:lumMod val="75000"/>
                  </a:schemeClr>
                </a:solidFill>
                <a:latin typeface="+mj-lt"/>
              </a:rPr>
              <a:t> Firewall </a:t>
            </a:r>
            <a:r>
              <a:rPr lang="en-US" sz="2500" dirty="0" err="1">
                <a:solidFill>
                  <a:schemeClr val="accent1">
                    <a:lumMod val="75000"/>
                  </a:schemeClr>
                </a:solidFill>
                <a:latin typeface="+mj-lt"/>
              </a:rPr>
              <a:t>thế</a:t>
            </a:r>
            <a:r>
              <a:rPr lang="en-US" sz="2500" dirty="0">
                <a:solidFill>
                  <a:schemeClr val="accent1">
                    <a:lumMod val="75000"/>
                  </a:schemeClr>
                </a:solidFill>
                <a:latin typeface="+mj-lt"/>
              </a:rPr>
              <a:t> </a:t>
            </a:r>
            <a:r>
              <a:rPr lang="en-US" sz="2500" dirty="0" err="1">
                <a:solidFill>
                  <a:schemeClr val="accent1">
                    <a:lumMod val="75000"/>
                  </a:schemeClr>
                </a:solidFill>
                <a:latin typeface="+mj-lt"/>
              </a:rPr>
              <a:t>hệ</a:t>
            </a:r>
            <a:r>
              <a:rPr lang="en-US" sz="2500" dirty="0">
                <a:solidFill>
                  <a:schemeClr val="accent1">
                    <a:lumMod val="75000"/>
                  </a:schemeClr>
                </a:solidFill>
                <a:latin typeface="+mj-lt"/>
              </a:rPr>
              <a:t> </a:t>
            </a:r>
            <a:r>
              <a:rPr lang="en-US" sz="2500" dirty="0" err="1">
                <a:solidFill>
                  <a:schemeClr val="accent1">
                    <a:lumMod val="75000"/>
                  </a:schemeClr>
                </a:solidFill>
                <a:latin typeface="+mj-lt"/>
              </a:rPr>
              <a:t>mới</a:t>
            </a:r>
            <a:r>
              <a:rPr lang="en-US" sz="2500" dirty="0">
                <a:solidFill>
                  <a:schemeClr val="accent1">
                    <a:lumMod val="75000"/>
                  </a:schemeClr>
                </a:solidFill>
                <a:latin typeface="+mj-lt"/>
              </a:rPr>
              <a:t> </a:t>
            </a:r>
            <a:r>
              <a:rPr lang="en-US" sz="2500" dirty="0" err="1">
                <a:solidFill>
                  <a:schemeClr val="accent1">
                    <a:lumMod val="75000"/>
                  </a:schemeClr>
                </a:solidFill>
                <a:latin typeface="+mj-lt"/>
              </a:rPr>
              <a:t>nổi</a:t>
            </a:r>
            <a:r>
              <a:rPr lang="en-US" sz="2500" dirty="0">
                <a:solidFill>
                  <a:schemeClr val="accent1">
                    <a:lumMod val="75000"/>
                  </a:schemeClr>
                </a:solidFill>
                <a:latin typeface="+mj-lt"/>
              </a:rPr>
              <a:t> </a:t>
            </a:r>
            <a:r>
              <a:rPr lang="en-US" sz="2500" dirty="0" err="1">
                <a:solidFill>
                  <a:schemeClr val="accent1">
                    <a:lumMod val="75000"/>
                  </a:schemeClr>
                </a:solidFill>
                <a:latin typeface="+mj-lt"/>
              </a:rPr>
              <a:t>bật</a:t>
            </a:r>
            <a:r>
              <a:rPr lang="en-US" sz="2500" dirty="0">
                <a:solidFill>
                  <a:schemeClr val="accent1">
                    <a:lumMod val="75000"/>
                  </a:schemeClr>
                </a:solidFill>
                <a:latin typeface="+mj-lt"/>
              </a:rPr>
              <a:t> </a:t>
            </a:r>
            <a:r>
              <a:rPr lang="en-US" sz="2500" dirty="0" err="1">
                <a:solidFill>
                  <a:schemeClr val="accent1">
                    <a:lumMod val="75000"/>
                  </a:schemeClr>
                </a:solidFill>
                <a:latin typeface="+mj-lt"/>
              </a:rPr>
              <a:t>hiện</a:t>
            </a:r>
            <a:r>
              <a:rPr lang="en-US" sz="2500" dirty="0">
                <a:solidFill>
                  <a:schemeClr val="accent1">
                    <a:lumMod val="75000"/>
                  </a:schemeClr>
                </a:solidFill>
                <a:latin typeface="+mj-lt"/>
              </a:rPr>
              <a:t> nay</a:t>
            </a:r>
          </a:p>
        </p:txBody>
      </p:sp>
      <p:pic>
        <p:nvPicPr>
          <p:cNvPr id="14" name="Picture 13"/>
          <p:cNvPicPr>
            <a:picLocks noChangeAspect="1"/>
          </p:cNvPicPr>
          <p:nvPr/>
        </p:nvPicPr>
        <p:blipFill>
          <a:blip r:embed="rId3"/>
          <a:stretch>
            <a:fillRect/>
          </a:stretch>
        </p:blipFill>
        <p:spPr>
          <a:xfrm>
            <a:off x="834538" y="1245026"/>
            <a:ext cx="1742156" cy="1167526"/>
          </a:xfrm>
          <a:prstGeom prst="rect">
            <a:avLst/>
          </a:prstGeom>
        </p:spPr>
      </p:pic>
      <p:pic>
        <p:nvPicPr>
          <p:cNvPr id="15" name="Picture 14"/>
          <p:cNvPicPr>
            <a:picLocks noChangeAspect="1"/>
          </p:cNvPicPr>
          <p:nvPr/>
        </p:nvPicPr>
        <p:blipFill>
          <a:blip r:embed="rId4"/>
          <a:stretch>
            <a:fillRect/>
          </a:stretch>
        </p:blipFill>
        <p:spPr>
          <a:xfrm>
            <a:off x="3564740" y="1245026"/>
            <a:ext cx="1742155" cy="1167526"/>
          </a:xfrm>
          <a:prstGeom prst="rect">
            <a:avLst/>
          </a:prstGeom>
        </p:spPr>
      </p:pic>
      <p:pic>
        <p:nvPicPr>
          <p:cNvPr id="16" name="Picture 15"/>
          <p:cNvPicPr>
            <a:picLocks noChangeAspect="1"/>
          </p:cNvPicPr>
          <p:nvPr/>
        </p:nvPicPr>
        <p:blipFill>
          <a:blip r:embed="rId5"/>
          <a:stretch>
            <a:fillRect/>
          </a:stretch>
        </p:blipFill>
        <p:spPr>
          <a:xfrm>
            <a:off x="4576187" y="3058005"/>
            <a:ext cx="3319027" cy="1229787"/>
          </a:xfrm>
          <a:prstGeom prst="rect">
            <a:avLst/>
          </a:prstGeom>
        </p:spPr>
      </p:pic>
      <p:pic>
        <p:nvPicPr>
          <p:cNvPr id="17" name="Picture 16"/>
          <p:cNvPicPr>
            <a:picLocks noChangeAspect="1"/>
          </p:cNvPicPr>
          <p:nvPr/>
        </p:nvPicPr>
        <p:blipFill>
          <a:blip r:embed="rId6"/>
          <a:stretch>
            <a:fillRect/>
          </a:stretch>
        </p:blipFill>
        <p:spPr>
          <a:xfrm>
            <a:off x="6294942" y="1245026"/>
            <a:ext cx="2054974" cy="1165126"/>
          </a:xfrm>
          <a:prstGeom prst="rect">
            <a:avLst/>
          </a:prstGeom>
        </p:spPr>
      </p:pic>
      <p:pic>
        <p:nvPicPr>
          <p:cNvPr id="18" name="Picture 17"/>
          <p:cNvPicPr>
            <a:picLocks noChangeAspect="1"/>
          </p:cNvPicPr>
          <p:nvPr/>
        </p:nvPicPr>
        <p:blipFill>
          <a:blip r:embed="rId7"/>
          <a:stretch>
            <a:fillRect/>
          </a:stretch>
        </p:blipFill>
        <p:spPr>
          <a:xfrm>
            <a:off x="1268882" y="2895838"/>
            <a:ext cx="2319923" cy="1391954"/>
          </a:xfrm>
          <a:prstGeom prst="rect">
            <a:avLst/>
          </a:prstGeom>
        </p:spPr>
      </p:pic>
      <p:sp>
        <p:nvSpPr>
          <p:cNvPr id="19" name="TextBox 18"/>
          <p:cNvSpPr txBox="1"/>
          <p:nvPr/>
        </p:nvSpPr>
        <p:spPr>
          <a:xfrm>
            <a:off x="858475" y="2500492"/>
            <a:ext cx="1694282" cy="307777"/>
          </a:xfrm>
          <a:prstGeom prst="rect">
            <a:avLst/>
          </a:prstGeom>
          <a:noFill/>
        </p:spPr>
        <p:txBody>
          <a:bodyPr wrap="square" rtlCol="0">
            <a:spAutoFit/>
          </a:bodyPr>
          <a:lstStyle/>
          <a:p>
            <a:r>
              <a:rPr lang="en-US" dirty="0">
                <a:solidFill>
                  <a:schemeClr val="accent2"/>
                </a:solidFill>
                <a:latin typeface="+mn-lt"/>
              </a:rPr>
              <a:t>Palo Alto Networks</a:t>
            </a:r>
          </a:p>
        </p:txBody>
      </p:sp>
      <p:sp>
        <p:nvSpPr>
          <p:cNvPr id="20" name="TextBox 19"/>
          <p:cNvSpPr txBox="1"/>
          <p:nvPr/>
        </p:nvSpPr>
        <p:spPr>
          <a:xfrm>
            <a:off x="4040516" y="2500492"/>
            <a:ext cx="790601" cy="307777"/>
          </a:xfrm>
          <a:prstGeom prst="rect">
            <a:avLst/>
          </a:prstGeom>
          <a:noFill/>
        </p:spPr>
        <p:txBody>
          <a:bodyPr wrap="none" rtlCol="0">
            <a:spAutoFit/>
          </a:bodyPr>
          <a:lstStyle/>
          <a:p>
            <a:r>
              <a:rPr lang="en-US" dirty="0">
                <a:solidFill>
                  <a:schemeClr val="accent2"/>
                </a:solidFill>
                <a:latin typeface="+mn-lt"/>
              </a:rPr>
              <a:t>Fortinet</a:t>
            </a:r>
          </a:p>
        </p:txBody>
      </p:sp>
      <p:sp>
        <p:nvSpPr>
          <p:cNvPr id="21" name="TextBox 20"/>
          <p:cNvSpPr txBox="1"/>
          <p:nvPr/>
        </p:nvSpPr>
        <p:spPr>
          <a:xfrm>
            <a:off x="6055896" y="2506437"/>
            <a:ext cx="2533066" cy="307777"/>
          </a:xfrm>
          <a:prstGeom prst="rect">
            <a:avLst/>
          </a:prstGeom>
          <a:noFill/>
        </p:spPr>
        <p:txBody>
          <a:bodyPr wrap="none" rtlCol="0">
            <a:spAutoFit/>
          </a:bodyPr>
          <a:lstStyle/>
          <a:p>
            <a:r>
              <a:rPr lang="en-US" dirty="0">
                <a:solidFill>
                  <a:schemeClr val="accent2"/>
                </a:solidFill>
                <a:latin typeface="+mn-lt"/>
              </a:rPr>
              <a:t>Barracuda </a:t>
            </a:r>
            <a:r>
              <a:rPr lang="en-US" dirty="0" err="1">
                <a:solidFill>
                  <a:schemeClr val="accent2"/>
                </a:solidFill>
                <a:latin typeface="+mn-lt"/>
              </a:rPr>
              <a:t>CloudGen</a:t>
            </a:r>
            <a:r>
              <a:rPr lang="en-US" dirty="0">
                <a:solidFill>
                  <a:schemeClr val="accent2"/>
                </a:solidFill>
                <a:latin typeface="+mn-lt"/>
              </a:rPr>
              <a:t> Firewall</a:t>
            </a:r>
          </a:p>
        </p:txBody>
      </p:sp>
      <p:sp>
        <p:nvSpPr>
          <p:cNvPr id="22" name="TextBox 21"/>
          <p:cNvSpPr txBox="1"/>
          <p:nvPr/>
        </p:nvSpPr>
        <p:spPr>
          <a:xfrm>
            <a:off x="4724709" y="4408601"/>
            <a:ext cx="3021981" cy="307777"/>
          </a:xfrm>
          <a:prstGeom prst="rect">
            <a:avLst/>
          </a:prstGeom>
          <a:noFill/>
        </p:spPr>
        <p:txBody>
          <a:bodyPr wrap="none" rtlCol="0">
            <a:spAutoFit/>
          </a:bodyPr>
          <a:lstStyle/>
          <a:p>
            <a:r>
              <a:rPr lang="en-US" dirty="0">
                <a:solidFill>
                  <a:schemeClr val="accent2"/>
                </a:solidFill>
                <a:latin typeface="+mn-lt"/>
              </a:rPr>
              <a:t>Check Point Software Technologies</a:t>
            </a:r>
          </a:p>
        </p:txBody>
      </p:sp>
      <p:sp>
        <p:nvSpPr>
          <p:cNvPr id="23" name="TextBox 22"/>
          <p:cNvSpPr txBox="1"/>
          <p:nvPr/>
        </p:nvSpPr>
        <p:spPr>
          <a:xfrm>
            <a:off x="2112089" y="4408601"/>
            <a:ext cx="633507" cy="307777"/>
          </a:xfrm>
          <a:prstGeom prst="rect">
            <a:avLst/>
          </a:prstGeom>
          <a:noFill/>
        </p:spPr>
        <p:txBody>
          <a:bodyPr wrap="none" rtlCol="0">
            <a:spAutoFit/>
          </a:bodyPr>
          <a:lstStyle/>
          <a:p>
            <a:r>
              <a:rPr lang="en-US" dirty="0">
                <a:solidFill>
                  <a:schemeClr val="accent2"/>
                </a:solidFill>
                <a:latin typeface="+mn-lt"/>
              </a:rPr>
              <a:t>Cisco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78"/>
                                        </p:tgtEl>
                                        <p:attrNameLst>
                                          <p:attrName>style.visibility</p:attrName>
                                        </p:attrNameLst>
                                      </p:cBhvr>
                                      <p:to>
                                        <p:strVal val="visible"/>
                                      </p:to>
                                    </p:set>
                                    <p:animEffect transition="in" filter="randombar(horizontal)">
                                      <p:cBhvr>
                                        <p:cTn id="7" dur="500"/>
                                        <p:tgtEl>
                                          <p:spTgt spid="107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arn(inVertical)">
                                      <p:cBhvr>
                                        <p:cTn id="12" dur="500"/>
                                        <p:tgtEl>
                                          <p:spTgt spid="14"/>
                                        </p:tgtEl>
                                      </p:cBhvr>
                                    </p:animEffect>
                                  </p:childTnLst>
                                </p:cTn>
                              </p:par>
                              <p:par>
                                <p:cTn id="13" presetID="16" presetClass="entr" presetSubtype="21"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arn(inVertical)">
                                      <p:cBhvr>
                                        <p:cTn id="15" dur="500"/>
                                        <p:tgtEl>
                                          <p:spTgt spid="15"/>
                                        </p:tgtEl>
                                      </p:cBhvr>
                                    </p:animEffect>
                                  </p:childTnLst>
                                </p:cTn>
                              </p:par>
                              <p:par>
                                <p:cTn id="16" presetID="16" presetClass="entr" presetSubtype="21"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barn(inVertical)">
                                      <p:cBhvr>
                                        <p:cTn id="18" dur="500"/>
                                        <p:tgtEl>
                                          <p:spTgt spid="16"/>
                                        </p:tgtEl>
                                      </p:cBhvr>
                                    </p:animEffect>
                                  </p:childTnLst>
                                </p:cTn>
                              </p:par>
                              <p:par>
                                <p:cTn id="19" presetID="16" presetClass="entr" presetSubtype="21"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barn(inVertical)">
                                      <p:cBhvr>
                                        <p:cTn id="21" dur="500"/>
                                        <p:tgtEl>
                                          <p:spTgt spid="17"/>
                                        </p:tgtEl>
                                      </p:cBhvr>
                                    </p:animEffect>
                                  </p:childTnLst>
                                </p:cTn>
                              </p:par>
                              <p:par>
                                <p:cTn id="22" presetID="16" presetClass="entr" presetSubtype="21"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barn(inVertical)">
                                      <p:cBhvr>
                                        <p:cTn id="24" dur="500"/>
                                        <p:tgtEl>
                                          <p:spTgt spid="18"/>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barn(inVertical)">
                                      <p:cBhvr>
                                        <p:cTn id="27" dur="500"/>
                                        <p:tgtEl>
                                          <p:spTgt spid="19"/>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barn(inVertical)">
                                      <p:cBhvr>
                                        <p:cTn id="30" dur="500"/>
                                        <p:tgtEl>
                                          <p:spTgt spid="20"/>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barn(inVertical)">
                                      <p:cBhvr>
                                        <p:cTn id="33" dur="500"/>
                                        <p:tgtEl>
                                          <p:spTgt spid="21"/>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barn(inVertical)">
                                      <p:cBhvr>
                                        <p:cTn id="36" dur="500"/>
                                        <p:tgtEl>
                                          <p:spTgt spid="22"/>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barn(inVertical)">
                                      <p:cBhvr>
                                        <p:cTn id="3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8" grpId="0"/>
      <p:bldP spid="19" grpId="0"/>
      <p:bldP spid="20" grpId="0"/>
      <p:bldP spid="21"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grpSp>
        <p:nvGrpSpPr>
          <p:cNvPr id="962" name="Google Shape;962;p37"/>
          <p:cNvGrpSpPr/>
          <p:nvPr/>
        </p:nvGrpSpPr>
        <p:grpSpPr>
          <a:xfrm>
            <a:off x="5889325" y="1660027"/>
            <a:ext cx="413601" cy="355696"/>
            <a:chOff x="1894000" y="2393902"/>
            <a:chExt cx="413601" cy="355696"/>
          </a:xfrm>
        </p:grpSpPr>
        <p:sp>
          <p:nvSpPr>
            <p:cNvPr id="963" name="Google Shape;963;p37"/>
            <p:cNvSpPr/>
            <p:nvPr/>
          </p:nvSpPr>
          <p:spPr>
            <a:xfrm rot="5399991">
              <a:off x="1846437" y="2441467"/>
              <a:ext cx="355696" cy="260568"/>
            </a:xfrm>
            <a:custGeom>
              <a:avLst/>
              <a:gdLst/>
              <a:ahLst/>
              <a:cxnLst/>
              <a:rect l="l" t="t" r="r" b="b"/>
              <a:pathLst>
                <a:path w="380" h="280" extrusionOk="0">
                  <a:moveTo>
                    <a:pt x="379" y="189"/>
                  </a:moveTo>
                  <a:lnTo>
                    <a:pt x="379" y="279"/>
                  </a:lnTo>
                  <a:lnTo>
                    <a:pt x="190" y="89"/>
                  </a:lnTo>
                  <a:lnTo>
                    <a:pt x="0" y="279"/>
                  </a:lnTo>
                  <a:lnTo>
                    <a:pt x="0" y="189"/>
                  </a:lnTo>
                  <a:lnTo>
                    <a:pt x="145" y="45"/>
                  </a:lnTo>
                  <a:lnTo>
                    <a:pt x="145" y="44"/>
                  </a:lnTo>
                  <a:lnTo>
                    <a:pt x="190" y="0"/>
                  </a:lnTo>
                  <a:lnTo>
                    <a:pt x="235" y="44"/>
                  </a:lnTo>
                  <a:lnTo>
                    <a:pt x="234" y="45"/>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sp>
          <p:nvSpPr>
            <p:cNvPr id="964" name="Google Shape;964;p37"/>
            <p:cNvSpPr/>
            <p:nvPr/>
          </p:nvSpPr>
          <p:spPr>
            <a:xfrm rot="5399991">
              <a:off x="1999469" y="2441467"/>
              <a:ext cx="355696" cy="260568"/>
            </a:xfrm>
            <a:custGeom>
              <a:avLst/>
              <a:gdLst/>
              <a:ahLst/>
              <a:cxnLst/>
              <a:rect l="l" t="t" r="r" b="b"/>
              <a:pathLst>
                <a:path w="380" h="279" extrusionOk="0">
                  <a:moveTo>
                    <a:pt x="379" y="189"/>
                  </a:moveTo>
                  <a:lnTo>
                    <a:pt x="379" y="278"/>
                  </a:lnTo>
                  <a:lnTo>
                    <a:pt x="190" y="89"/>
                  </a:lnTo>
                  <a:lnTo>
                    <a:pt x="0" y="278"/>
                  </a:lnTo>
                  <a:lnTo>
                    <a:pt x="0" y="189"/>
                  </a:lnTo>
                  <a:lnTo>
                    <a:pt x="190" y="0"/>
                  </a:lnTo>
                  <a:lnTo>
                    <a:pt x="379" y="189"/>
                  </a:lnTo>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93000"/>
                </a:lnSpc>
                <a:spcBef>
                  <a:spcPts val="0"/>
                </a:spcBef>
                <a:spcAft>
                  <a:spcPts val="0"/>
                </a:spcAft>
                <a:buNone/>
              </a:pPr>
              <a:endParaRPr sz="1800" b="0" i="0" u="none">
                <a:solidFill>
                  <a:srgbClr val="000000"/>
                </a:solidFill>
                <a:latin typeface="+mj-lt"/>
                <a:ea typeface="Arial"/>
                <a:cs typeface="Arial"/>
                <a:sym typeface="Arial"/>
              </a:endParaRPr>
            </a:p>
          </p:txBody>
        </p:sp>
      </p:grpSp>
      <p:pic>
        <p:nvPicPr>
          <p:cNvPr id="4" name="Picture Placeholder 3"/>
          <p:cNvPicPr>
            <a:picLocks noGrp="1" noChangeAspect="1"/>
          </p:cNvPicPr>
          <p:nvPr>
            <p:ph type="pic" idx="3"/>
          </p:nvPr>
        </p:nvPicPr>
        <p:blipFill>
          <a:blip r:embed="rId3">
            <a:extLst>
              <a:ext uri="{28A0092B-C50C-407E-A947-70E740481C1C}">
                <a14:useLocalDpi xmlns:a14="http://schemas.microsoft.com/office/drawing/2010/main" val="0"/>
              </a:ext>
            </a:extLst>
          </a:blip>
          <a:srcRect l="9473" r="9473"/>
          <a:stretch>
            <a:fillRect/>
          </a:stretch>
        </p:blipFill>
        <p:spPr/>
      </p:pic>
      <p:sp>
        <p:nvSpPr>
          <p:cNvPr id="9" name="Google Shape;959;p37"/>
          <p:cNvSpPr txBox="1">
            <a:spLocks noGrp="1"/>
          </p:cNvSpPr>
          <p:nvPr>
            <p:ph type="title"/>
          </p:nvPr>
        </p:nvSpPr>
        <p:spPr>
          <a:xfrm>
            <a:off x="4653625" y="2501827"/>
            <a:ext cx="3792543" cy="841800"/>
          </a:xfrm>
          <a:prstGeom prst="rect">
            <a:avLst/>
          </a:prstGeom>
        </p:spPr>
        <p:txBody>
          <a:bodyPr spcFirstLastPara="1" wrap="square" lIns="91425" tIns="91425" rIns="91425" bIns="91425" anchor="t" anchorCtr="0">
            <a:noAutofit/>
          </a:bodyPr>
          <a:lstStyle/>
          <a:p>
            <a:r>
              <a:rPr lang="en-US" sz="2000" dirty="0" err="1">
                <a:latin typeface="+mj-lt"/>
              </a:rPr>
              <a:t>Các</a:t>
            </a:r>
            <a:r>
              <a:rPr lang="en-US" sz="2000" dirty="0">
                <a:latin typeface="+mj-lt"/>
              </a:rPr>
              <a:t> </a:t>
            </a:r>
            <a:r>
              <a:rPr lang="en-US" sz="2000" dirty="0" err="1">
                <a:latin typeface="+mj-lt"/>
              </a:rPr>
              <a:t>giao</a:t>
            </a:r>
            <a:r>
              <a:rPr lang="en-US" sz="2000" dirty="0">
                <a:latin typeface="+mj-lt"/>
              </a:rPr>
              <a:t> </a:t>
            </a:r>
            <a:r>
              <a:rPr lang="en-US" sz="2000" dirty="0" err="1">
                <a:latin typeface="+mj-lt"/>
              </a:rPr>
              <a:t>thức</a:t>
            </a:r>
            <a:r>
              <a:rPr lang="en-US" sz="2000" dirty="0">
                <a:latin typeface="+mj-lt"/>
              </a:rPr>
              <a:t> </a:t>
            </a:r>
            <a:r>
              <a:rPr lang="en-US" sz="2000" dirty="0" err="1">
                <a:latin typeface="+mj-lt"/>
              </a:rPr>
              <a:t>mạng</a:t>
            </a:r>
            <a:r>
              <a:rPr lang="en-US" sz="2000" dirty="0">
                <a:latin typeface="+mj-lt"/>
              </a:rPr>
              <a:t> </a:t>
            </a:r>
            <a:r>
              <a:rPr lang="en-US" sz="2000" dirty="0" err="1">
                <a:latin typeface="+mj-lt"/>
              </a:rPr>
              <a:t>triển</a:t>
            </a:r>
            <a:r>
              <a:rPr lang="en-US" sz="2000" dirty="0">
                <a:latin typeface="+mj-lt"/>
              </a:rPr>
              <a:t> </a:t>
            </a:r>
            <a:r>
              <a:rPr lang="en-US" sz="2000" dirty="0" err="1">
                <a:latin typeface="+mj-lt"/>
              </a:rPr>
              <a:t>khai</a:t>
            </a:r>
            <a:r>
              <a:rPr lang="en-US" sz="2000" dirty="0">
                <a:latin typeface="+mj-lt"/>
              </a:rPr>
              <a:t> </a:t>
            </a:r>
            <a:r>
              <a:rPr lang="en-US" sz="2000" dirty="0" err="1">
                <a:latin typeface="+mj-lt"/>
              </a:rPr>
              <a:t>trên</a:t>
            </a:r>
            <a:r>
              <a:rPr lang="en-US" sz="2000" dirty="0">
                <a:latin typeface="+mj-lt"/>
              </a:rPr>
              <a:t> Check Point Firewall</a:t>
            </a:r>
          </a:p>
        </p:txBody>
      </p:sp>
      <p:sp>
        <p:nvSpPr>
          <p:cNvPr id="10" name="Google Shape;960;p37"/>
          <p:cNvSpPr txBox="1">
            <a:spLocks/>
          </p:cNvSpPr>
          <p:nvPr/>
        </p:nvSpPr>
        <p:spPr>
          <a:xfrm>
            <a:off x="4653625" y="1507296"/>
            <a:ext cx="1235700" cy="84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Share Tech"/>
              <a:buNone/>
              <a:defRPr sz="6000" b="1" i="0" u="none" strike="noStrike" cap="none">
                <a:solidFill>
                  <a:schemeClr val="accent6"/>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6000"/>
              <a:buFont typeface="Share Tech"/>
              <a:buNone/>
              <a:defRPr sz="6000" b="1" i="0" u="none" strike="noStrike" cap="none">
                <a:solidFill>
                  <a:schemeClr val="lt1"/>
                </a:solidFill>
                <a:latin typeface="Share Tech"/>
                <a:ea typeface="Share Tech"/>
                <a:cs typeface="Share Tech"/>
                <a:sym typeface="Share Tech"/>
              </a:defRPr>
            </a:lvl9pPr>
          </a:lstStyle>
          <a:p>
            <a:r>
              <a:rPr lang="en" dirty="0">
                <a:latin typeface="+mj-lt"/>
              </a:rPr>
              <a:t>02</a:t>
            </a:r>
          </a:p>
        </p:txBody>
      </p:sp>
    </p:spTree>
    <p:extLst>
      <p:ext uri="{BB962C8B-B14F-4D97-AF65-F5344CB8AC3E}">
        <p14:creationId xmlns:p14="http://schemas.microsoft.com/office/powerpoint/2010/main" val="4182852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62"/>
                                        </p:tgtEl>
                                        <p:attrNameLst>
                                          <p:attrName>style.visibility</p:attrName>
                                        </p:attrNameLst>
                                      </p:cBhvr>
                                      <p:to>
                                        <p:strVal val="visible"/>
                                      </p:to>
                                    </p:set>
                                    <p:animEffect transition="in" filter="randombar(horizontal)">
                                      <p:cBhvr>
                                        <p:cTn id="7" dur="500"/>
                                        <p:tgtEl>
                                          <p:spTgt spid="962"/>
                                        </p:tgtEl>
                                      </p:cBhvr>
                                    </p:animEffect>
                                  </p:childTnLst>
                                </p:cTn>
                              </p:par>
                              <p:par>
                                <p:cTn id="8" presetID="14"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randombar(horizontal)">
                                      <p:cBhvr>
                                        <p:cTn id="13" dur="500"/>
                                        <p:tgtEl>
                                          <p:spTgt spid="9"/>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theme/theme1.xml><?xml version="1.0" encoding="utf-8"?>
<a:theme xmlns:a="http://schemas.openxmlformats.org/drawingml/2006/main" name="Technological Pitch Deck by Slidesgo">
  <a:themeElements>
    <a:clrScheme name="Simple Light">
      <a:dk1>
        <a:srgbClr val="0D173A"/>
      </a:dk1>
      <a:lt1>
        <a:srgbClr val="182B63"/>
      </a:lt1>
      <a:dk2>
        <a:srgbClr val="323B58"/>
      </a:dk2>
      <a:lt2>
        <a:srgbClr val="F2935B"/>
      </a:lt2>
      <a:accent1>
        <a:srgbClr val="FAB58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TM02900743[[fn=Organic]]</Template>
  <TotalTime>2470</TotalTime>
  <Words>1296</Words>
  <Application>Microsoft Office PowerPoint</Application>
  <PresentationFormat>On-screen Show (16:9)</PresentationFormat>
  <Paragraphs>99</Paragraphs>
  <Slides>21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Share</vt:lpstr>
      <vt:lpstr>Arial</vt:lpstr>
      <vt:lpstr>Times New Roman</vt:lpstr>
      <vt:lpstr>Raleway</vt:lpstr>
      <vt:lpstr>Share Tech</vt:lpstr>
      <vt:lpstr>Wingdings</vt:lpstr>
      <vt:lpstr>Technological Pitch Deck by Slidesgo</vt:lpstr>
      <vt:lpstr> Báo Cáo Đồ Án Tốt Nghiệp</vt:lpstr>
      <vt:lpstr>CÁC NỘI DUNG CHÍNH</vt:lpstr>
      <vt:lpstr>Giới thiệu về bảo mật mạng trong thời đại ngày nay</vt:lpstr>
      <vt:lpstr>Các vấn đề an ninh mạng</vt:lpstr>
      <vt:lpstr>Ví dụ</vt:lpstr>
      <vt:lpstr>Các giải pháp bảo mật mạng trong thời đại ngày nay</vt:lpstr>
      <vt:lpstr>Firewall thế hệ mới</vt:lpstr>
      <vt:lpstr>Các giải pháp Firewall thế hệ mới nổi bật hiện nay</vt:lpstr>
      <vt:lpstr>Các giao thức mạng triển khai trên Check Point Firewall</vt:lpstr>
      <vt:lpstr>Các thành phần cơ bản của hệ thống Firewall Check Point</vt:lpstr>
      <vt:lpstr>License của Check Point</vt:lpstr>
      <vt:lpstr>Cách thức cấu hình Policy của Check Point</vt:lpstr>
      <vt:lpstr>IP Spoofing</vt:lpstr>
      <vt:lpstr>Chức năng Data Revision trên Check Point</vt:lpstr>
      <vt:lpstr>Triển khai mô hình Check Point Firewall</vt:lpstr>
      <vt:lpstr>Mô hình Check Point Firewall</vt:lpstr>
      <vt:lpstr>Phân công công việc</vt:lpstr>
      <vt:lpstr>DEMO</vt:lpstr>
      <vt:lpstr>Hướng phát triển</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Đồ Án Chuyên Ngành</dc:title>
  <dc:creator>ASUS</dc:creator>
  <cp:lastModifiedBy>ASUS</cp:lastModifiedBy>
  <cp:revision>118</cp:revision>
  <dcterms:modified xsi:type="dcterms:W3CDTF">2024-05-21T12:41:54Z</dcterms:modified>
</cp:coreProperties>
</file>